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5" r:id="rId7"/>
    <p:sldId id="260" r:id="rId8"/>
    <p:sldId id="262" r:id="rId9"/>
    <p:sldId id="267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A3B5E1B-C112-40E2-85CD-5165E1788E7B}">
          <p14:sldIdLst>
            <p14:sldId id="256"/>
            <p14:sldId id="257"/>
            <p14:sldId id="264"/>
            <p14:sldId id="258"/>
            <p14:sldId id="259"/>
            <p14:sldId id="265"/>
            <p14:sldId id="260"/>
            <p14:sldId id="262"/>
            <p14:sldId id="267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>
      <p:cViewPr varScale="1">
        <p:scale>
          <a:sx n="68" d="100"/>
          <a:sy n="68" d="100"/>
        </p:scale>
        <p:origin x="148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17-03-13T13:34:06.002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8855 18188 0,'75'-38'78,"0"38"-62,-38 0-16,39-75 15,36 0 1,-37 0-1,-37 0 1,187 75 0,-188-37-1,38-76-15,0 38 16,0 75 0,-37 0-1,37-37 1,0-76-16,0 113 15,-37 0 17,-1 0-17,-37-37-15,75 37 16,38 0 46,-113-38-46,37 38 0,-74 0 77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1.m4a"/><Relationship Id="rId7" Type="http://schemas.openxmlformats.org/officeDocument/2006/relationships/image" Target="../media/image14.emf"/><Relationship Id="rId2" Type="http://schemas.microsoft.com/office/2007/relationships/media" Target="../media/media11.m4a"/><Relationship Id="rId1" Type="http://schemas.openxmlformats.org/officeDocument/2006/relationships/tags" Target="../tags/tag4.xml"/><Relationship Id="rId6" Type="http://schemas.openxmlformats.org/officeDocument/2006/relationships/customXml" Target="../ink/ink1.xml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ntakt.by/upload/images/content_143601/9b0f190f4b989e02940982ce6a8269f4e8a3d6a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17"/>
            <a:ext cx="9144000" cy="686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elodiya_vody_-_Bez_nazvaniya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7256" y="0"/>
            <a:ext cx="609600" cy="609600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7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3316">
        <p14:flip dir="r"/>
      </p:transition>
    </mc:Choice>
    <mc:Fallback>
      <p:transition spd="slow" advTm="33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2-tub-ru.yandex.net/i?id=897564620f2703406d58805815b27d9a&amp;n=33&amp;h=215&amp;w=2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8" y="0"/>
            <a:ext cx="91546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7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729">
        <p14:honeycomb/>
      </p:transition>
    </mc:Choice>
    <mc:Fallback>
      <p:transition spd="slow" advTm="7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8f55edc139fdb9036895337d11741cfa&amp;n=33&amp;h=215&amp;w=2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5" cy="676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Рукописный ввод 1"/>
              <p14:cNvContentPartPr/>
              <p14:nvPr/>
            </p14:nvContentPartPr>
            <p14:xfrm>
              <a:off x="3187800" y="6264000"/>
              <a:ext cx="554040" cy="28404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78440" y="6254640"/>
                <a:ext cx="572760" cy="3027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422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5"/>
    </mc:Choice>
    <mc:Fallback>
      <p:transition spd="slow" advTm="3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91c25223464929dd7bf64057d28d0459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9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5356">
        <p14:vortex dir="r"/>
      </p:transition>
    </mc:Choice>
    <mc:Fallback>
      <p:transition spd="slow" advTm="53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ef73ef959cf499bf957a1c7484bed9a2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697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2"/>
    </mc:Choice>
    <mc:Fallback>
      <p:transition spd="slow" advTm="5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3.infourok.ru/uploads/ex/0b23/0000f582-cc12a7df/img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34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167">
        <p14:prism isContent="1" isInverted="1"/>
      </p:transition>
    </mc:Choice>
    <mc:Fallback>
      <p:transition spd="slow" advTm="11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2-tub-ru.yandex.net/i?id=380d6ec42623b4891ae511b28b45c443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49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360">
        <p14:prism/>
      </p:transition>
    </mc:Choice>
    <mc:Fallback>
      <p:transition spd="slow" advTm="13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m0-tub-ru.yandex.net/i?id=2013485a2c1235de7d6753d12f17d672-l&amp;n=1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5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243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1"/>
    </mc:Choice>
    <mc:Fallback>
      <p:transition spd="slow" advTm="4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ixelbrush.ru/uploads/posts/2010-04/1271499501_d3jaiw0ovv5qprn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4303" cy="68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517">
        <p14:ripple/>
      </p:transition>
    </mc:Choice>
    <mc:Fallback>
      <p:transition spd="slow" advTm="15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vodalab.ru/wp-content/uploads/2016/12/0308_WVenvirophotos1-water-pollu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18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">
        <p14:shred/>
      </p:transition>
    </mc:Choice>
    <mc:Fallback>
      <p:transition spd="slow" advTm="7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ld.roscomsys.ru/images/content_images_2009/2012/12/1_mesto_plaka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6969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6"/>
    </mc:Choice>
    <mc:Fallback>
      <p:transition spd="slow" advTm="3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Экран (4:3)</PresentationFormat>
  <Paragraphs>0</Paragraphs>
  <Slides>11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Раисат Рамазанова</cp:lastModifiedBy>
  <cp:revision>4</cp:revision>
  <dcterms:created xsi:type="dcterms:W3CDTF">2017-03-13T11:35:57Z</dcterms:created>
  <dcterms:modified xsi:type="dcterms:W3CDTF">2017-03-13T13:35:48Z</dcterms:modified>
</cp:coreProperties>
</file>