
<file path=[Content_Types].xml><?xml version="1.0" encoding="utf-8"?>
<Types xmlns="http://schemas.openxmlformats.org/package/2006/content-types">
  <Default Extension="mp3" ContentType="audio/mpeg"/>
  <Default Extension="png" ContentType="image/png"/>
  <Default Extension="m4a" ContentType="audio/mp4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ink/ink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4" r:id="rId4"/>
    <p:sldId id="258" r:id="rId5"/>
    <p:sldId id="259" r:id="rId6"/>
    <p:sldId id="265" r:id="rId7"/>
    <p:sldId id="260" r:id="rId8"/>
    <p:sldId id="262" r:id="rId9"/>
    <p:sldId id="267" r:id="rId10"/>
    <p:sldId id="263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BA3B5E1B-C112-40E2-85CD-5165E1788E7B}">
          <p14:sldIdLst>
            <p14:sldId id="256"/>
            <p14:sldId id="257"/>
            <p14:sldId id="264"/>
            <p14:sldId id="258"/>
            <p14:sldId id="259"/>
            <p14:sldId id="265"/>
            <p14:sldId id="260"/>
            <p14:sldId id="262"/>
            <p14:sldId id="267"/>
            <p14:sldId id="263"/>
            <p14:sldId id="26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59" autoAdjust="0"/>
    <p:restoredTop sz="94660"/>
  </p:normalViewPr>
  <p:slideViewPr>
    <p:cSldViewPr>
      <p:cViewPr varScale="1">
        <p:scale>
          <a:sx n="68" d="100"/>
          <a:sy n="68" d="100"/>
        </p:scale>
        <p:origin x="1488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79275" units="1/cm"/>
          <inkml:channelProperty channel="T" name="resolution" value="1" units="1/dev"/>
        </inkml:channelProperties>
      </inkml:inkSource>
      <inkml:timestamp xml:id="ts0" timeString="2017-03-13T13:34:06.002"/>
    </inkml:context>
    <inkml:brush xml:id="br0">
      <inkml:brushProperty name="width" value="0.05292" units="cm"/>
      <inkml:brushProperty name="height" value="0.05292" units="cm"/>
      <inkml:brushProperty name="color" value="#FFFFFF"/>
    </inkml:brush>
  </inkml:definitions>
  <inkml:trace contextRef="#ctx0" brushRef="#br0">8855 18188 0,'75'-38'78,"0"38"-62,-38 0-16,39-75 15,36 0 1,-37 0-1,-37 0 1,187 75 0,-188-37-1,38-76-15,0 38 16,0 75 0,-37 0-1,37-37 1,0-76-16,0 113 15,-37 0 17,-1 0-17,-37-37-15,75 37 16,38 0 46,-113-38-46,37 38 0,-74 0 77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13.03.2017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13.03.2017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microsoft.com/office/2007/relationships/media" Target="../media/media2.m4a"/><Relationship Id="rId7" Type="http://schemas.openxmlformats.org/officeDocument/2006/relationships/image" Target="../media/image2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.jpeg"/><Relationship Id="rId5" Type="http://schemas.openxmlformats.org/officeDocument/2006/relationships/slideLayout" Target="../slideLayouts/slideLayout1.xml"/><Relationship Id="rId4" Type="http://schemas.openxmlformats.org/officeDocument/2006/relationships/audio" Target="../media/media2.m4a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5" Type="http://schemas.openxmlformats.org/officeDocument/2006/relationships/image" Target="../media/image3.png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audio" Target="../media/media11.m4a"/><Relationship Id="rId7" Type="http://schemas.openxmlformats.org/officeDocument/2006/relationships/image" Target="../media/image14.emf"/><Relationship Id="rId2" Type="http://schemas.microsoft.com/office/2007/relationships/media" Target="../media/media11.m4a"/><Relationship Id="rId1" Type="http://schemas.openxmlformats.org/officeDocument/2006/relationships/tags" Target="../tags/tag4.xml"/><Relationship Id="rId6" Type="http://schemas.openxmlformats.org/officeDocument/2006/relationships/customXml" Target="../ink/ink1.xml"/><Relationship Id="rId5" Type="http://schemas.openxmlformats.org/officeDocument/2006/relationships/image" Target="../media/image13.jpeg"/><Relationship Id="rId4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3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media4.m4a"/><Relationship Id="rId2" Type="http://schemas.microsoft.com/office/2007/relationships/media" Target="../media/media4.m4a"/><Relationship Id="rId1" Type="http://schemas.openxmlformats.org/officeDocument/2006/relationships/tags" Target="../tags/tag1.xml"/><Relationship Id="rId6" Type="http://schemas.openxmlformats.org/officeDocument/2006/relationships/image" Target="../media/image3.png"/><Relationship Id="rId5" Type="http://schemas.openxmlformats.org/officeDocument/2006/relationships/image" Target="../media/image5.jpeg"/><Relationship Id="rId4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3.pn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3.pn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media7.m4a"/><Relationship Id="rId2" Type="http://schemas.microsoft.com/office/2007/relationships/media" Target="../media/media7.m4a"/><Relationship Id="rId1" Type="http://schemas.openxmlformats.org/officeDocument/2006/relationships/tags" Target="../tags/tag2.xml"/><Relationship Id="rId6" Type="http://schemas.openxmlformats.org/officeDocument/2006/relationships/image" Target="../media/image3.png"/><Relationship Id="rId5" Type="http://schemas.openxmlformats.org/officeDocument/2006/relationships/image" Target="../media/image8.jpeg"/><Relationship Id="rId4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5" Type="http://schemas.openxmlformats.org/officeDocument/2006/relationships/image" Target="../media/image3.pn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media9.m4a"/><Relationship Id="rId2" Type="http://schemas.microsoft.com/office/2007/relationships/media" Target="../media/media9.m4a"/><Relationship Id="rId1" Type="http://schemas.openxmlformats.org/officeDocument/2006/relationships/tags" Target="../tags/tag3.xml"/><Relationship Id="rId6" Type="http://schemas.openxmlformats.org/officeDocument/2006/relationships/image" Target="../media/image3.png"/><Relationship Id="rId5" Type="http://schemas.openxmlformats.org/officeDocument/2006/relationships/image" Target="../media/image11.jpeg"/><Relationship Id="rId4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kontakt.by/upload/images/content_143601/9b0f190f4b989e02940982ce6a8269f4e8a3d6aa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017"/>
            <a:ext cx="9144000" cy="6869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Melodiya_vody_-_Bez_nazvaniya_(iPlayer.fm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507256" y="0"/>
            <a:ext cx="609600" cy="609600"/>
          </a:xfrm>
          <a:prstGeom prst="rect">
            <a:avLst/>
          </a:prstGeom>
        </p:spPr>
      </p:pic>
      <p:pic>
        <p:nvPicPr>
          <p:cNvPr id="2" name="Звук 1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9780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3316">
        <p14:flip dir="r"/>
      </p:transition>
    </mc:Choice>
    <mc:Fallback>
      <p:transition spd="slow" advTm="331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 isNarration="1">
              <p:cMediaNode vol="80000" showWhenStopped="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22" objId="4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im2-tub-ru.yandex.net/i?id=897564620f2703406d58805815b27d9a&amp;n=33&amp;h=215&amp;w=28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528" y="0"/>
            <a:ext cx="915462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Звук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70736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 advTm="729">
        <p14:honeycomb/>
      </p:transition>
    </mc:Choice>
    <mc:Fallback>
      <p:transition spd="slow" advTm="72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im0-tub-ru.yandex.net/i?id=8f55edc139fdb9036895337d11741cfa&amp;n=33&amp;h=215&amp;w=28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36495" cy="676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2" name="Рукописный ввод 1"/>
              <p14:cNvContentPartPr/>
              <p14:nvPr/>
            </p14:nvContentPartPr>
            <p14:xfrm>
              <a:off x="3187800" y="6264000"/>
              <a:ext cx="554040" cy="284040"/>
            </p14:xfrm>
          </p:contentPart>
        </mc:Choice>
        <mc:Fallback>
          <p:pic>
            <p:nvPicPr>
              <p:cNvPr id="2" name="Рукописный ввод 1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178440" y="6254640"/>
                <a:ext cx="572760" cy="302760"/>
              </a:xfrm>
              <a:prstGeom prst="rect">
                <a:avLst/>
              </a:prstGeom>
            </p:spPr>
          </p:pic>
        </mc:Fallback>
      </mc:AlternateContent>
      <p:pic>
        <p:nvPicPr>
          <p:cNvPr id="4" name="Звук 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342235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95"/>
    </mc:Choice>
    <mc:Fallback>
      <p:transition spd="slow" advTm="309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im0-tub-ru.yandex.net/i?id=91c25223464929dd7bf64057d28d0459-l&amp;n=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Звук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60963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5356">
        <p14:vortex dir="r"/>
      </p:transition>
    </mc:Choice>
    <mc:Fallback>
      <p:transition spd="slow" advTm="535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m0-tub-ru.yandex.net/i?id=ef73ef959cf499bf957a1c7484bed9a2-l&amp;n=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Звук 4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169750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062"/>
    </mc:Choice>
    <mc:Fallback>
      <p:transition spd="slow" advTm="506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ds03.infourok.ru/uploads/ex/0b23/0000f582-cc12a7df/img2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7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Звук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78343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1167">
        <p14:prism isContent="1" isInverted="1"/>
      </p:transition>
    </mc:Choice>
    <mc:Fallback>
      <p:transition spd="slow" advTm="116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im2-tub-ru.yandex.net/i?id=380d6ec42623b4891ae511b28b45c443-l&amp;n=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98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Звук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63496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1360">
        <p14:prism/>
      </p:transition>
    </mc:Choice>
    <mc:Fallback>
      <p:transition spd="slow" advTm="136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https://im0-tub-ru.yandex.net/i?id=2013485a2c1235de7d6753d12f17d672-l&amp;n=13"/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9518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Звук 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324334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501"/>
    </mc:Choice>
    <mc:Fallback>
      <p:transition spd="slow" advTm="450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pixelbrush.ru/uploads/posts/2010-04/1271499501_d3jaiw0ovv5qprn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54303" cy="6865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Звук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5657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1517">
        <p14:ripple/>
      </p:transition>
    </mc:Choice>
    <mc:Fallback>
      <p:transition spd="slow" advTm="151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vodalab.ru/wp-content/uploads/2016/12/0308_WVenvirophotos1-water-pollution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51856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Tm="70">
        <p14:shred/>
      </p:transition>
    </mc:Choice>
    <mc:Fallback>
      <p:transition spd="slow" advTm="70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old.roscomsys.ru/images/content_images_2009/2012/12/1_mesto_plakat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3649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Звук 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869693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286"/>
    </mc:Choice>
    <mc:Fallback>
      <p:transition spd="slow" advTm="328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409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0</Words>
  <Application>Microsoft Office PowerPoint</Application>
  <PresentationFormat>Экран (4:3)</PresentationFormat>
  <Paragraphs>0</Paragraphs>
  <Slides>11</Slides>
  <Notes>0</Notes>
  <HiddenSlides>0</HiddenSlides>
  <MMClips>11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4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Раисат Рамазанова</cp:lastModifiedBy>
  <cp:revision>4</cp:revision>
  <dcterms:created xsi:type="dcterms:W3CDTF">2017-03-13T11:35:57Z</dcterms:created>
  <dcterms:modified xsi:type="dcterms:W3CDTF">2017-03-13T13:35:48Z</dcterms:modified>
</cp:coreProperties>
</file>