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46" autoAdjust="0"/>
    <p:restoredTop sz="86404" autoAdjust="0"/>
  </p:normalViewPr>
  <p:slideViewPr>
    <p:cSldViewPr>
      <p:cViewPr varScale="1">
        <p:scale>
          <a:sx n="91" d="100"/>
          <a:sy n="91" d="100"/>
        </p:scale>
        <p:origin x="162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41095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02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75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856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74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57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28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86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51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65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145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43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4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170A7-D2B4-44A4-A056-B8DEF6E1A435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600A8-B590-441C-95AC-08909630B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26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857364"/>
            <a:ext cx="7920880" cy="3781436"/>
          </a:xfrm>
        </p:spPr>
        <p:txBody>
          <a:bodyPr>
            <a:normAutofit/>
          </a:bodyPr>
          <a:lstStyle/>
          <a:p>
            <a:r>
              <a:rPr lang="ru-RU" sz="4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Нормативные </a:t>
            </a:r>
            <a:r>
              <a:rPr lang="ru-RU" sz="40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документы по установке и эксплуатации периферийного </a:t>
            </a:r>
            <a:r>
              <a:rPr lang="ru-RU" sz="4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оборудования</a:t>
            </a:r>
            <a:endParaRPr lang="ru-RU" sz="4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323528" y="476672"/>
            <a:ext cx="8352928" cy="5976664"/>
            <a:chOff x="323528" y="476672"/>
            <a:chExt cx="8352928" cy="597666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>
              <a:off x="2339752" y="476672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323528" y="6453336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2767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64807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Это наш последний урок </a:t>
            </a:r>
            <a:br>
              <a:rPr lang="ru-RU" dirty="0" smtClean="0"/>
            </a:br>
            <a:r>
              <a:rPr lang="ru-RU" dirty="0" smtClean="0"/>
              <a:t>по технологии.</a:t>
            </a:r>
            <a:br>
              <a:rPr lang="ru-RU" dirty="0" smtClean="0"/>
            </a:br>
            <a:r>
              <a:rPr lang="ru-RU" dirty="0" smtClean="0"/>
              <a:t>Весь базовый курс по технологии мы с вами прошли и изучили.</a:t>
            </a:r>
            <a:br>
              <a:rPr lang="ru-RU" dirty="0" smtClean="0"/>
            </a:br>
            <a:r>
              <a:rPr lang="ru-RU" dirty="0" smtClean="0"/>
              <a:t>Спасибо за внимание!</a:t>
            </a:r>
            <a:br>
              <a:rPr lang="ru-RU" dirty="0" smtClean="0"/>
            </a:br>
            <a:r>
              <a:rPr lang="ru-RU" dirty="0" smtClean="0"/>
              <a:t>Хороших вам летних каникул.</a:t>
            </a:r>
            <a:br>
              <a:rPr lang="ru-RU" dirty="0" smtClean="0"/>
            </a:br>
            <a:r>
              <a:rPr lang="ru-RU" dirty="0" smtClean="0"/>
              <a:t>Увидимся в следующем учебном году.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3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226" y="1357298"/>
            <a:ext cx="8229600" cy="34684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 smtClean="0"/>
              <a:t>Нормативный документ </a:t>
            </a:r>
            <a:r>
              <a:rPr lang="ru-RU" sz="3600" dirty="0" smtClean="0"/>
              <a:t>- </a:t>
            </a:r>
            <a:r>
              <a:rPr lang="ru-RU" sz="3600" dirty="0"/>
              <a:t>документ, устанавливающий правила, общие принципы или характеристики, касающиеся различных видов деятельности или их результатов.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23528" y="476672"/>
            <a:ext cx="8352928" cy="5976664"/>
            <a:chOff x="323528" y="476672"/>
            <a:chExt cx="8352928" cy="597666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>
              <a:off x="2339752" y="476672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23528" y="6453336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25304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226" y="692696"/>
            <a:ext cx="8229600" cy="561662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Пользователь вычислительной </a:t>
            </a:r>
            <a:r>
              <a:rPr lang="ru-RU" dirty="0" smtClean="0"/>
              <a:t>техники </a:t>
            </a:r>
            <a:r>
              <a:rPr lang="ru-RU" dirty="0"/>
              <a:t>несет ответственность за ее сохранность и надлежащую эксплуатацию. </a:t>
            </a:r>
          </a:p>
          <a:p>
            <a:pPr marL="0" indent="0" algn="just">
              <a:buNone/>
            </a:pPr>
            <a:r>
              <a:rPr lang="ru-RU" dirty="0"/>
              <a:t>Категорически запрещается: </a:t>
            </a:r>
          </a:p>
          <a:p>
            <a:pPr algn="just"/>
            <a:r>
              <a:rPr lang="ru-RU" dirty="0" smtClean="0"/>
              <a:t>доступ </a:t>
            </a:r>
            <a:r>
              <a:rPr lang="ru-RU" dirty="0"/>
              <a:t>к технике посторонних лиц и несанкционированная установка программного обеспечения; </a:t>
            </a:r>
          </a:p>
          <a:p>
            <a:pPr algn="just"/>
            <a:r>
              <a:rPr lang="ru-RU" dirty="0" smtClean="0"/>
              <a:t>самостоятельное </a:t>
            </a:r>
            <a:r>
              <a:rPr lang="ru-RU" dirty="0"/>
              <a:t>вскрытие системного блока, монитора, принтера и прочих устройств; </a:t>
            </a:r>
          </a:p>
          <a:p>
            <a:pPr algn="just"/>
            <a:r>
              <a:rPr lang="ru-RU" dirty="0" smtClean="0"/>
              <a:t>использование </a:t>
            </a:r>
            <a:r>
              <a:rPr lang="ru-RU" dirty="0"/>
              <a:t>некачественной и бывшей в употреблении бумаги для печати на принтерах и копировальных устройствах. </a:t>
            </a:r>
          </a:p>
          <a:p>
            <a:pPr algn="just"/>
            <a:r>
              <a:rPr lang="ru-RU" dirty="0"/>
              <a:t>Все изменения конфигурации операционной системы должны согласовываться с отделом вычислительной и оргтехники.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23528" y="476672"/>
            <a:ext cx="8352928" cy="5976664"/>
            <a:chOff x="323528" y="476672"/>
            <a:chExt cx="8352928" cy="597666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>
              <a:off x="2339752" y="476672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23528" y="6453336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6502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856" y="980728"/>
            <a:ext cx="8229600" cy="504056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Пользователь обязан: </a:t>
            </a:r>
          </a:p>
          <a:p>
            <a:pPr marL="0" indent="0" algn="just">
              <a:buNone/>
            </a:pPr>
            <a:r>
              <a:rPr lang="ru-RU" dirty="0"/>
              <a:t>1.      Своевременно сообщать в надлежащий отдел  обо всех возникающих неисправностях и сбоях в работе техники.</a:t>
            </a:r>
          </a:p>
          <a:p>
            <a:pPr marL="0" indent="0" algn="just">
              <a:buNone/>
            </a:pPr>
            <a:r>
              <a:rPr lang="ru-RU" dirty="0"/>
              <a:t>2.      Присутствовать при проведении технического обслуживания и ремонте техники, если они производятся на его рабочем месте.</a:t>
            </a:r>
          </a:p>
          <a:p>
            <a:pPr marL="0" indent="0" algn="just">
              <a:buNone/>
            </a:pPr>
            <a:r>
              <a:rPr lang="ru-RU" dirty="0"/>
              <a:t>3.      Своевременно делать отметки о выполненных работах на заявке, предоставляемой специалистом соответствующего отдела.</a:t>
            </a:r>
          </a:p>
          <a:p>
            <a:pPr marL="0" indent="0" algn="just">
              <a:buNone/>
            </a:pPr>
            <a:r>
              <a:rPr lang="ru-RU" dirty="0"/>
              <a:t>4.      Регулярно проверять носители информации на наличие вирусов с последующим «лечением».</a:t>
            </a:r>
          </a:p>
          <a:p>
            <a:pPr marL="0" indent="0" algn="just">
              <a:buNone/>
            </a:pPr>
            <a:r>
              <a:rPr lang="ru-RU" dirty="0"/>
              <a:t>5.      Регулярно проводить техническое обслуживание компьютерной техники в соответствии с Инструкцией пользователя</a:t>
            </a:r>
            <a:r>
              <a:rPr lang="ru-RU" dirty="0" smtClean="0"/>
              <a:t>.</a:t>
            </a: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323528" y="476672"/>
            <a:ext cx="8352928" cy="5976664"/>
            <a:chOff x="323528" y="476672"/>
            <a:chExt cx="8352928" cy="597666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>
              <a:off x="2339752" y="476672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23528" y="6453336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3535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142852"/>
            <a:ext cx="8678768" cy="67151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dirty="0"/>
              <a:t>Мероприятия по поддержанию работоспособности компьютера, периферийного оборудования и программного обеспечения</a:t>
            </a:r>
          </a:p>
          <a:p>
            <a:pPr marL="0" indent="0" algn="just">
              <a:buNone/>
            </a:pPr>
            <a:r>
              <a:rPr lang="ru-RU" sz="1800" dirty="0"/>
              <a:t>1.      Проверка на вирусы: регулярно проверять локальные диски, дискеты, </a:t>
            </a:r>
            <a:r>
              <a:rPr lang="ru-RU" sz="1800" dirty="0" err="1"/>
              <a:t>флеш</a:t>
            </a:r>
            <a:r>
              <a:rPr lang="ru-RU" sz="1800" dirty="0"/>
              <a:t>-носители и файлы, вложенные в сообщения электронной почты, на наличие вирусов. </a:t>
            </a:r>
          </a:p>
          <a:p>
            <a:pPr marL="0" indent="0" algn="just">
              <a:buNone/>
            </a:pPr>
            <a:r>
              <a:rPr lang="ru-RU" sz="1800" dirty="0"/>
              <a:t>2.      Проверка файловой системы: регулярно проверять файловую систему на наличие ошибок, которые могут возникать при неправильном завершении работы с </a:t>
            </a:r>
            <a:r>
              <a:rPr lang="ru-RU" sz="1800" dirty="0" err="1"/>
              <a:t>Windows</a:t>
            </a:r>
            <a:r>
              <a:rPr lang="ru-RU" sz="1800" dirty="0"/>
              <a:t>, после «зависания» программ, или по другим причинам. </a:t>
            </a:r>
          </a:p>
          <a:p>
            <a:pPr marL="0" indent="0" algn="just">
              <a:buNone/>
            </a:pPr>
            <a:r>
              <a:rPr lang="ru-RU" sz="1800" dirty="0" smtClean="0"/>
              <a:t>3.</a:t>
            </a:r>
            <a:r>
              <a:rPr lang="ru-RU" sz="1800" dirty="0"/>
              <a:t>      Чистка дисков: </a:t>
            </a:r>
          </a:p>
          <a:p>
            <a:pPr marL="0" indent="0" algn="just">
              <a:buNone/>
            </a:pPr>
            <a:r>
              <a:rPr lang="ru-RU" sz="1800" dirty="0"/>
              <a:t>-         регулярно удалять временные файлы и </a:t>
            </a:r>
            <a:r>
              <a:rPr lang="ru-RU" sz="1800" dirty="0" smtClean="0"/>
              <a:t>папки</a:t>
            </a: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-         чистить папки почтовой программы (</a:t>
            </a:r>
            <a:r>
              <a:rPr lang="ru-RU" sz="1800" dirty="0" err="1"/>
              <a:t>Outlook</a:t>
            </a:r>
            <a:r>
              <a:rPr lang="ru-RU" sz="1800" dirty="0"/>
              <a:t>), в </a:t>
            </a:r>
            <a:r>
              <a:rPr lang="ru-RU" sz="1800" dirty="0" err="1"/>
              <a:t>т.ч</a:t>
            </a:r>
            <a:r>
              <a:rPr lang="ru-RU" sz="1800" dirty="0"/>
              <a:t>. папку «Удаленные», «Отправленные»  и др. </a:t>
            </a:r>
          </a:p>
          <a:p>
            <a:pPr marL="0" indent="0" algn="just">
              <a:buNone/>
            </a:pPr>
            <a:r>
              <a:rPr lang="ru-RU" sz="1800" dirty="0"/>
              <a:t>-         чистить «Корзину» </a:t>
            </a:r>
          </a:p>
          <a:p>
            <a:pPr marL="0" indent="0" algn="just">
              <a:buNone/>
            </a:pPr>
            <a:r>
              <a:rPr lang="ru-RU" sz="1800" dirty="0"/>
              <a:t>-         чистить папки хранения временных файлов («кэш») программы </a:t>
            </a:r>
            <a:r>
              <a:rPr lang="ru-RU" sz="1800" dirty="0" err="1"/>
              <a:t>Internet</a:t>
            </a:r>
            <a:r>
              <a:rPr lang="ru-RU" sz="1800" dirty="0"/>
              <a:t> </a:t>
            </a:r>
            <a:r>
              <a:rPr lang="ru-RU" sz="1800" dirty="0" err="1"/>
              <a:t>Explorer</a:t>
            </a:r>
            <a:r>
              <a:rPr lang="ru-RU" sz="1800" dirty="0"/>
              <a:t> </a:t>
            </a:r>
          </a:p>
          <a:p>
            <a:pPr marL="0" indent="0" algn="just">
              <a:buNone/>
            </a:pPr>
            <a:r>
              <a:rPr lang="ru-RU" sz="1800" dirty="0"/>
              <a:t>-         удалять после завершения работы свои файлы, размещаемые в сетевых временных каталогах </a:t>
            </a:r>
          </a:p>
          <a:p>
            <a:pPr marL="0" indent="0" algn="just">
              <a:buNone/>
            </a:pPr>
            <a:r>
              <a:rPr lang="ru-RU" sz="1800" dirty="0"/>
              <a:t>Внимание: не удаляйте сами папки, только их содержимое. Для быстрого удаления всех файлов или объектов в папке, можно сначала их все выделить с помощью комбинации клавиш CTRL+A, а затем удалить.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57158" y="0"/>
            <a:ext cx="8352928" cy="6262392"/>
            <a:chOff x="323528" y="476672"/>
            <a:chExt cx="8352928" cy="597666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>
              <a:off x="2339752" y="476672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23528" y="6453336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60282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226" y="692696"/>
            <a:ext cx="8229600" cy="547260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4.</a:t>
            </a:r>
            <a:r>
              <a:rPr lang="ru-RU" dirty="0"/>
              <a:t>      Правильное размещение личных файлов и документов: свои документы пользователь должен сохранять в соответствующих папках (Мои документы, либо другие папки, созданные пользователем для документов). Хранить личные файлы в системных папках или корневом каталоге - запрещается. </a:t>
            </a:r>
          </a:p>
          <a:p>
            <a:pPr marL="0" indent="0" algn="just">
              <a:buNone/>
            </a:pPr>
            <a:r>
              <a:rPr lang="ru-RU" dirty="0" smtClean="0"/>
              <a:t>5.</a:t>
            </a:r>
            <a:r>
              <a:rPr lang="ru-RU" dirty="0"/>
              <a:t>      Установка или удаление программных продуктов: запрещается самостоятельная установка, переустановка или удаление программного обеспечения, а также изменение конфигурации операционной системы </a:t>
            </a:r>
            <a:r>
              <a:rPr lang="ru-RU" dirty="0" err="1"/>
              <a:t>Windows</a:t>
            </a:r>
            <a:r>
              <a:rPr lang="ru-RU" dirty="0"/>
              <a:t> за исключением настроек Принтеров и Рабочего стола. </a:t>
            </a:r>
          </a:p>
          <a:p>
            <a:pPr marL="0" indent="0" algn="just">
              <a:buNone/>
            </a:pPr>
            <a:r>
              <a:rPr lang="ru-RU" dirty="0"/>
              <a:t>6</a:t>
            </a:r>
            <a:r>
              <a:rPr lang="ru-RU" dirty="0" smtClean="0"/>
              <a:t>.</a:t>
            </a:r>
            <a:r>
              <a:rPr lang="ru-RU" dirty="0"/>
              <a:t>      Правильное использование принтера: использование некачественной бумаги при печати на принтерах </a:t>
            </a:r>
            <a:r>
              <a:rPr lang="ru-RU" dirty="0" smtClean="0"/>
              <a:t> </a:t>
            </a:r>
            <a:r>
              <a:rPr lang="ru-RU" dirty="0"/>
              <a:t>запрещается. </a:t>
            </a:r>
          </a:p>
          <a:p>
            <a:pPr marL="0" indent="0" algn="just">
              <a:buNone/>
            </a:pPr>
            <a:r>
              <a:rPr lang="ru-RU" dirty="0"/>
              <a:t>7</a:t>
            </a:r>
            <a:r>
              <a:rPr lang="ru-RU" dirty="0" smtClean="0"/>
              <a:t>.</a:t>
            </a:r>
            <a:r>
              <a:rPr lang="ru-RU" dirty="0"/>
              <a:t>      Правильное использование </a:t>
            </a:r>
            <a:r>
              <a:rPr lang="ru-RU" dirty="0" err="1" smtClean="0"/>
              <a:t>флешек</a:t>
            </a:r>
            <a:r>
              <a:rPr lang="ru-RU" dirty="0" smtClean="0"/>
              <a:t>: </a:t>
            </a:r>
            <a:r>
              <a:rPr lang="ru-RU" dirty="0"/>
              <a:t>при необходимости работы с файлами, находящимися на </a:t>
            </a:r>
            <a:r>
              <a:rPr lang="ru-RU" dirty="0" err="1" smtClean="0"/>
              <a:t>флешках</a:t>
            </a:r>
            <a:r>
              <a:rPr lang="ru-RU" dirty="0" smtClean="0"/>
              <a:t>, </a:t>
            </a:r>
            <a:r>
              <a:rPr lang="ru-RU" dirty="0"/>
              <a:t>скопируйте нужные файлы в соответствующие папки на жестком диске. Не работайте с файлами непосредственно с </a:t>
            </a:r>
            <a:r>
              <a:rPr lang="ru-RU" dirty="0" err="1" smtClean="0"/>
              <a:t>флешки</a:t>
            </a:r>
            <a:r>
              <a:rPr lang="ru-RU" dirty="0" smtClean="0"/>
              <a:t>, </a:t>
            </a:r>
            <a:r>
              <a:rPr lang="ru-RU" dirty="0"/>
              <a:t>это может привести к зависанию программ или операционной системы,  либо к нарушению их нормального функционирования, либо к сбою работы </a:t>
            </a:r>
            <a:r>
              <a:rPr lang="ru-RU" dirty="0" err="1" smtClean="0"/>
              <a:t>флешки</a:t>
            </a:r>
            <a:r>
              <a:rPr lang="ru-RU" dirty="0" smtClean="0"/>
              <a:t> </a:t>
            </a:r>
            <a:r>
              <a:rPr lang="ru-RU" dirty="0"/>
              <a:t>и потере информации. Перед копированием не забудьте проверить файлы на наличие вирусов. </a:t>
            </a:r>
          </a:p>
          <a:p>
            <a:pPr marL="0" indent="0" algn="just">
              <a:buNone/>
            </a:pPr>
            <a:r>
              <a:rPr lang="ru-RU" dirty="0" smtClean="0"/>
              <a:t>8.</a:t>
            </a:r>
            <a:r>
              <a:rPr lang="ru-RU" dirty="0"/>
              <a:t>  Резервное копирование файлов: во избежание утраты важных файлов или документов регулярно сохраняйте копии важных файлов </a:t>
            </a:r>
            <a:r>
              <a:rPr lang="ru-RU" dirty="0" smtClean="0"/>
              <a:t>на </a:t>
            </a:r>
            <a:r>
              <a:rPr lang="ru-RU" dirty="0" err="1"/>
              <a:t>флеш-носителях</a:t>
            </a:r>
            <a:r>
              <a:rPr lang="ru-RU" dirty="0"/>
              <a:t>,  компакт-дисках или в сетевых папках.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23528" y="476672"/>
            <a:ext cx="8352928" cy="5976664"/>
            <a:chOff x="323528" y="476672"/>
            <a:chExt cx="8352928" cy="597666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>
              <a:off x="2339752" y="476672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23528" y="6453336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9572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226" y="692696"/>
            <a:ext cx="8229600" cy="547260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/>
              <a:t>Правила безопасности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1.      Все новые файлы, поступающие на носителях (например, </a:t>
            </a:r>
            <a:r>
              <a:rPr lang="ru-RU" dirty="0" smtClean="0"/>
              <a:t>дисках) </a:t>
            </a:r>
            <a:r>
              <a:rPr lang="ru-RU" dirty="0"/>
              <a:t>или по почте необходимо проверить на наличие вирусов.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2.      Следует помнить, что в почтовых сообщениях (как правило, от неизвестных адресатов) могут содержаться  «вредоносные» программы, способные нарушить нормальное функционирование вашего компьютерного оборудования или программного обеспечения, либо с помощью которых может быть осуществлен несанкционированный доступ к сети академии или к вашему компьютеру. Соблюдайте правила ведения переписки по электронной почте: указывайте тему сообщения, в теле сообщения - обращение к получателю, сообщение о количестве и содержании высылаемых файлов, подпись - в конце сообщения. Не открывайте присоединенные файлы, если вы не уверены в его происхождении. Самый безопасный способ – это удаление такого сообщения.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3.      Храните свой пароль для входа в сеть в тайне, регулярно </a:t>
            </a:r>
            <a:r>
              <a:rPr lang="ru-RU" dirty="0" smtClean="0"/>
              <a:t>меняйте.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4.      Не оставляйте свой компьютер подключенным к сети </a:t>
            </a:r>
            <a:r>
              <a:rPr lang="ru-RU" dirty="0" smtClean="0"/>
              <a:t>учреждения, </a:t>
            </a:r>
            <a:r>
              <a:rPr lang="ru-RU" dirty="0"/>
              <a:t>если вы не уверены, что им в ваше отсутствие не может воспользоваться посторонний человек (совершите процедуру выхода из сети).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23528" y="476672"/>
            <a:ext cx="8352928" cy="5976664"/>
            <a:chOff x="323528" y="476672"/>
            <a:chExt cx="8352928" cy="597666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>
              <a:off x="2339752" y="476672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23528" y="6453336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2941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856" y="692696"/>
            <a:ext cx="8229600" cy="547260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/>
              <a:t>При возникновении </a:t>
            </a:r>
            <a:r>
              <a:rPr lang="ru-RU" b="1" dirty="0" smtClean="0"/>
              <a:t>проблем:</a:t>
            </a:r>
            <a:endParaRPr lang="ru-RU" b="1" dirty="0"/>
          </a:p>
          <a:p>
            <a:pPr marL="0" indent="0" algn="just">
              <a:buNone/>
            </a:pPr>
            <a:r>
              <a:rPr lang="ru-RU" dirty="0"/>
              <a:t>1.      Если компьютер (монитор, принтер, сеть) не включается: проверьте  - подсоединены ли все необходимые кабели (электропитания, монитора, сетевой, принтер), проверьте качество их подсоединения. </a:t>
            </a:r>
          </a:p>
          <a:p>
            <a:pPr marL="0" indent="0" algn="just">
              <a:buNone/>
            </a:pPr>
            <a:r>
              <a:rPr lang="ru-RU" dirty="0"/>
              <a:t>2.      Если операционная система или программное обеспечение функционирует со сбоями, происходят частые «зависания»:  выполните профилактическое </a:t>
            </a:r>
            <a:r>
              <a:rPr lang="ru-RU" dirty="0" smtClean="0"/>
              <a:t>обслуживание.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3.      Если вышеописанные процедуры не устраняют проблемы – необходимо обратиться </a:t>
            </a:r>
            <a:r>
              <a:rPr lang="ru-RU" dirty="0" smtClean="0"/>
              <a:t>в соответствующий </a:t>
            </a:r>
            <a:r>
              <a:rPr lang="ru-RU" dirty="0"/>
              <a:t>отдел 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4</a:t>
            </a:r>
            <a:r>
              <a:rPr lang="ru-RU" dirty="0"/>
              <a:t>.      Если при входе в сеть имя или пароль не опознаётся, недоступен необходимый сетевой диск, не работает электронная почта, нет выхода в Интернет, и т.д. – необходимо обратиться в отдел </a:t>
            </a:r>
            <a:r>
              <a:rPr lang="ru-RU" dirty="0" smtClean="0"/>
              <a:t>телекоммуникаций.</a:t>
            </a: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323528" y="476672"/>
            <a:ext cx="8352928" cy="5976664"/>
            <a:chOff x="323528" y="476672"/>
            <a:chExt cx="8352928" cy="597666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>
              <a:off x="2339752" y="476672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23528" y="6453336"/>
              <a:ext cx="6336704" cy="0"/>
            </a:xfrm>
            <a:prstGeom prst="line">
              <a:avLst/>
            </a:prstGeom>
            <a:ln w="63500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145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Домашнее задание: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Законспектировать презентацию урока в своих тетрадях.</a:t>
            </a:r>
          </a:p>
          <a:p>
            <a:r>
              <a:rPr lang="ru-RU" sz="4000" dirty="0" smtClean="0"/>
              <a:t>Фото конспекта выслать мне либо на почту мою, либо по ватсапу.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52562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Другая 1">
      <a:majorFont>
        <a:latin typeface="Courier New"/>
        <a:ea typeface=""/>
        <a:cs typeface=""/>
      </a:majorFont>
      <a:minorFont>
        <a:latin typeface="Georg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329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Courier New</vt:lpstr>
      <vt:lpstr>Georgia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задание:</vt:lpstr>
      <vt:lpstr>Это наш последний урок  по технологии. Весь базовый курс по технологии мы с вами прошли и изучили. Спасибо за внимание! Хороших вам летних каникул. Увидимся в следующем учебном году.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публикации цифровой мультимедийной информации</dc:title>
  <dc:creator>Лёлик ^__^</dc:creator>
  <cp:lastModifiedBy>камаля</cp:lastModifiedBy>
  <cp:revision>17</cp:revision>
  <dcterms:created xsi:type="dcterms:W3CDTF">2012-01-04T11:37:37Z</dcterms:created>
  <dcterms:modified xsi:type="dcterms:W3CDTF">2020-05-21T07:52:47Z</dcterms:modified>
</cp:coreProperties>
</file>