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handoutMasterIdLst>
    <p:handoutMasterId r:id="rId25"/>
  </p:handoutMasterIdLst>
  <p:sldIdLst>
    <p:sldId id="256" r:id="rId2"/>
    <p:sldId id="257" r:id="rId3"/>
    <p:sldId id="291" r:id="rId4"/>
    <p:sldId id="312" r:id="rId5"/>
    <p:sldId id="292" r:id="rId6"/>
    <p:sldId id="311" r:id="rId7"/>
    <p:sldId id="314" r:id="rId8"/>
    <p:sldId id="313" r:id="rId9"/>
    <p:sldId id="317" r:id="rId10"/>
    <p:sldId id="315" r:id="rId11"/>
    <p:sldId id="316" r:id="rId12"/>
    <p:sldId id="318" r:id="rId13"/>
    <p:sldId id="319" r:id="rId14"/>
    <p:sldId id="320" r:id="rId15"/>
    <p:sldId id="322" r:id="rId16"/>
    <p:sldId id="324" r:id="rId17"/>
    <p:sldId id="325" r:id="rId18"/>
    <p:sldId id="326" r:id="rId19"/>
    <p:sldId id="327" r:id="rId20"/>
    <p:sldId id="328" r:id="rId21"/>
    <p:sldId id="329" r:id="rId22"/>
    <p:sldId id="330" r:id="rId2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CFCFC"/>
    <a:srgbClr val="FDF58D"/>
    <a:srgbClr val="808080"/>
    <a:srgbClr val="E8E8E8"/>
    <a:srgbClr val="FFD84B"/>
    <a:srgbClr val="CC3300"/>
    <a:srgbClr val="FFC31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Сред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E8034E78-7F5D-4C2E-B375-FC64B27BC917}" styleName="Темный стиль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9D7B26C5-4107-4FEC-AEDC-1716B250A1EF}" styleName="Светлый стиль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16DA210-FB5B-4158-B5E0-FEB733F419BA}" styleName="Светлый стиль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208" autoAdjust="0"/>
    <p:restoredTop sz="99647" autoAdjust="0"/>
  </p:normalViewPr>
  <p:slideViewPr>
    <p:cSldViewPr>
      <p:cViewPr varScale="1">
        <p:scale>
          <a:sx n="91" d="100"/>
          <a:sy n="91" d="100"/>
        </p:scale>
        <p:origin x="1350" y="84"/>
      </p:cViewPr>
      <p:guideLst>
        <p:guide orient="horz" pos="2160"/>
        <p:guide pos="2880"/>
      </p:guideLst>
    </p:cSldViewPr>
  </p:slideViewPr>
  <p:outlineViewPr>
    <p:cViewPr>
      <p:scale>
        <a:sx n="33" d="100"/>
        <a:sy n="33" d="100"/>
      </p:scale>
      <p:origin x="48" y="10356"/>
    </p:cViewPr>
  </p:outlineViewPr>
  <p:notesTextViewPr>
    <p:cViewPr>
      <p:scale>
        <a:sx n="100" d="100"/>
        <a:sy n="100" d="100"/>
      </p:scale>
      <p:origin x="0" y="0"/>
    </p:cViewPr>
  </p:notesTextViewPr>
  <p:sorterViewPr>
    <p:cViewPr>
      <p:scale>
        <a:sx n="66" d="100"/>
        <a:sy n="66" d="100"/>
      </p:scale>
      <p:origin x="0" y="1428"/>
    </p:cViewPr>
  </p:sorterViewPr>
  <p:notesViewPr>
    <p:cSldViewPr>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608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46083"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46084"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46085"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D7E7E046-64A7-45C3-88F4-08A5682F35E0}" type="slidenum">
              <a:rPr lang="en-US"/>
              <a:pPr/>
              <a:t>‹#›</a:t>
            </a:fld>
            <a:endParaRPr lang="en-US"/>
          </a:p>
        </p:txBody>
      </p:sp>
    </p:spTree>
    <p:extLst>
      <p:ext uri="{BB962C8B-B14F-4D97-AF65-F5344CB8AC3E}">
        <p14:creationId xmlns:p14="http://schemas.microsoft.com/office/powerpoint/2010/main" val="103558338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819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819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19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19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819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661A1E10-415A-4185-B262-C444C2CEC035}" type="slidenum">
              <a:rPr lang="en-US"/>
              <a:pPr/>
              <a:t>‹#›</a:t>
            </a:fld>
            <a:endParaRPr lang="en-US"/>
          </a:p>
        </p:txBody>
      </p:sp>
    </p:spTree>
    <p:extLst>
      <p:ext uri="{BB962C8B-B14F-4D97-AF65-F5344CB8AC3E}">
        <p14:creationId xmlns:p14="http://schemas.microsoft.com/office/powerpoint/2010/main" val="174720832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661A1E10-415A-4185-B262-C444C2CEC035}" type="slidenum">
              <a:rPr lang="en-US" smtClean="0"/>
              <a:pPr/>
              <a:t>2</a:t>
            </a:fld>
            <a:endParaRPr lang="en-US" dirty="0"/>
          </a:p>
        </p:txBody>
      </p:sp>
    </p:spTree>
    <p:extLst>
      <p:ext uri="{BB962C8B-B14F-4D97-AF65-F5344CB8AC3E}">
        <p14:creationId xmlns:p14="http://schemas.microsoft.com/office/powerpoint/2010/main" val="31543514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661A1E10-415A-4185-B262-C444C2CEC035}" type="slidenum">
              <a:rPr lang="en-US" smtClean="0"/>
              <a:pPr/>
              <a:t>4</a:t>
            </a:fld>
            <a:endParaRPr lang="en-US"/>
          </a:p>
        </p:txBody>
      </p:sp>
    </p:spTree>
    <p:extLst>
      <p:ext uri="{BB962C8B-B14F-4D97-AF65-F5344CB8AC3E}">
        <p14:creationId xmlns:p14="http://schemas.microsoft.com/office/powerpoint/2010/main" val="5150851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dirty="0"/>
              <a:t>При создании плана ответьте на следующие вопросы:</a:t>
            </a:r>
          </a:p>
          <a:p>
            <a:r>
              <a:rPr lang="ru-RU" dirty="0"/>
              <a:t>Насколько важны данные? Этот критерий поможет решить, как, когда и какую информацию архивировать. Для критичной информации, например, баз данных, следует создавать избыточные архивные наборы, охватывающие несколько периодов архивации. Для менее важной информации, например, для текущих пользовательских файлов, сложный план архивации не нужен, достаточно регулярно сохранять их и уметь легко восстанавливать.</a:t>
            </a:r>
          </a:p>
          <a:p>
            <a:r>
              <a:rPr lang="ru-RU" dirty="0"/>
              <a:t>К какому типу относится архивируемая информация? Тип информации поможет определить необходимость архивации данных: как и когда данные должны быть сохранены.</a:t>
            </a:r>
          </a:p>
          <a:p>
            <a:r>
              <a:rPr lang="ru-RU" dirty="0"/>
              <a:t>Как часто изменяются данные? Частота изменения влияет на выбор частоты архивирования. Например, ежедневно меняющиеся данные необходимо сохранять каждый день.</a:t>
            </a:r>
          </a:p>
          <a:p>
            <a:r>
              <a:rPr lang="ru-RU" dirty="0"/>
              <a:t>Нужно ли дополнить архивацию созданием теневых копий? При этом следует помнить, что теневая копия — это дополнение к архивации, но ни в коем случае не ее замена. </a:t>
            </a:r>
          </a:p>
          <a:p>
            <a:r>
              <a:rPr lang="ru-RU" dirty="0"/>
              <a:t>Как быстро нужно восстанавливать данные? Время — важный фактор при создании плана архивации. В критичных к скорости системах нужно проводить восстановление очень быстро.</a:t>
            </a:r>
          </a:p>
          <a:p>
            <a:r>
              <a:rPr lang="ru-RU" dirty="0"/>
              <a:t>Какое оборудование оптимально для архивации и есть ли оно у вас? Для своевременной архивации вам понадобится несколько архивирующих устройств и несколько наборов носителей. Аппаратные средства архивации включают ленточные накопители (это наименее дорогой, но и самый медленный тип носителя), оптические диски и съемные дисковые накопители.</a:t>
            </a:r>
          </a:p>
          <a:p>
            <a:r>
              <a:rPr lang="ru-RU" dirty="0"/>
              <a:t>Кто отвечает за выполнение плана архивации и восстановления данных? В идеале и за разработку плана, и собственно за архивацию и восстановление должен отвечать один человек.</a:t>
            </a:r>
          </a:p>
          <a:p>
            <a:r>
              <a:rPr lang="ru-RU" dirty="0"/>
              <a:t>Какое время оптимально для архивации? Архивация в период наименьшей загрузки системы пройдет быстрее, но не всегда возможно провести ее в удобные часы. Поэтому с особой тщательностью архивируйте ключевые данные.</a:t>
            </a:r>
          </a:p>
          <a:p>
            <a:r>
              <a:rPr lang="ru-RU" dirty="0"/>
              <a:t>Нужно ли сохранять архивы вне офиса? Хранение архивов вне офиса — важный фактор на случай стихийного бедствия. Вместе с архивами сохраните и копии ПО для установки или переустановки ОС.</a:t>
            </a:r>
          </a:p>
        </p:txBody>
      </p:sp>
      <p:sp>
        <p:nvSpPr>
          <p:cNvPr id="4" name="Номер слайда 3"/>
          <p:cNvSpPr>
            <a:spLocks noGrp="1"/>
          </p:cNvSpPr>
          <p:nvPr>
            <p:ph type="sldNum" sz="quarter" idx="10"/>
          </p:nvPr>
        </p:nvSpPr>
        <p:spPr/>
        <p:txBody>
          <a:bodyPr/>
          <a:lstStyle/>
          <a:p>
            <a:fld id="{661A1E10-415A-4185-B262-C444C2CEC035}" type="slidenum">
              <a:rPr lang="en-US" smtClean="0"/>
              <a:pPr/>
              <a:t>12</a:t>
            </a:fld>
            <a:endParaRPr lang="en-US"/>
          </a:p>
        </p:txBody>
      </p:sp>
    </p:spTree>
    <p:extLst>
      <p:ext uri="{BB962C8B-B14F-4D97-AF65-F5344CB8AC3E}">
        <p14:creationId xmlns:p14="http://schemas.microsoft.com/office/powerpoint/2010/main" val="419519123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3112" name="Freeform 40"/>
          <p:cNvSpPr>
            <a:spLocks/>
          </p:cNvSpPr>
          <p:nvPr/>
        </p:nvSpPr>
        <p:spPr bwMode="gray">
          <a:xfrm>
            <a:off x="0" y="6048375"/>
            <a:ext cx="2762250" cy="809625"/>
          </a:xfrm>
          <a:custGeom>
            <a:avLst/>
            <a:gdLst>
              <a:gd name="T0" fmla="*/ 0 w 1740"/>
              <a:gd name="T1" fmla="*/ 0 h 510"/>
              <a:gd name="T2" fmla="*/ 0 w 1740"/>
              <a:gd name="T3" fmla="*/ 510 h 510"/>
              <a:gd name="T4" fmla="*/ 1740 w 1740"/>
              <a:gd name="T5" fmla="*/ 510 h 510"/>
              <a:gd name="T6" fmla="*/ 1595 w 1740"/>
              <a:gd name="T7" fmla="*/ 30 h 510"/>
              <a:gd name="T8" fmla="*/ 0 w 1740"/>
              <a:gd name="T9" fmla="*/ 0 h 510"/>
            </a:gdLst>
            <a:ahLst/>
            <a:cxnLst>
              <a:cxn ang="0">
                <a:pos x="T0" y="T1"/>
              </a:cxn>
              <a:cxn ang="0">
                <a:pos x="T2" y="T3"/>
              </a:cxn>
              <a:cxn ang="0">
                <a:pos x="T4" y="T5"/>
              </a:cxn>
              <a:cxn ang="0">
                <a:pos x="T6" y="T7"/>
              </a:cxn>
              <a:cxn ang="0">
                <a:pos x="T8" y="T9"/>
              </a:cxn>
            </a:cxnLst>
            <a:rect l="0" t="0" r="r" b="b"/>
            <a:pathLst>
              <a:path w="1740" h="510">
                <a:moveTo>
                  <a:pt x="0" y="0"/>
                </a:moveTo>
                <a:lnTo>
                  <a:pt x="0" y="510"/>
                </a:lnTo>
                <a:cubicBezTo>
                  <a:pt x="0" y="510"/>
                  <a:pt x="870" y="510"/>
                  <a:pt x="1740" y="510"/>
                </a:cubicBezTo>
                <a:cubicBezTo>
                  <a:pt x="1650" y="258"/>
                  <a:pt x="1595" y="30"/>
                  <a:pt x="1595" y="30"/>
                </a:cubicBezTo>
                <a:cubicBezTo>
                  <a:pt x="798" y="54"/>
                  <a:pt x="0" y="0"/>
                  <a:pt x="0" y="0"/>
                </a:cubicBezTo>
                <a:close/>
              </a:path>
            </a:pathLst>
          </a:cu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3113" name="Freeform 41"/>
          <p:cNvSpPr>
            <a:spLocks/>
          </p:cNvSpPr>
          <p:nvPr/>
        </p:nvSpPr>
        <p:spPr bwMode="gray">
          <a:xfrm>
            <a:off x="2590800" y="4705350"/>
            <a:ext cx="6400800" cy="2152650"/>
          </a:xfrm>
          <a:custGeom>
            <a:avLst/>
            <a:gdLst>
              <a:gd name="T0" fmla="*/ 1116 w 4032"/>
              <a:gd name="T1" fmla="*/ 0 h 1356"/>
              <a:gd name="T2" fmla="*/ 3840 w 4032"/>
              <a:gd name="T3" fmla="*/ 636 h 1356"/>
              <a:gd name="T4" fmla="*/ 4032 w 4032"/>
              <a:gd name="T5" fmla="*/ 1356 h 1356"/>
              <a:gd name="T6" fmla="*/ 288 w 4032"/>
              <a:gd name="T7" fmla="*/ 1356 h 1356"/>
              <a:gd name="T8" fmla="*/ 0 w 4032"/>
              <a:gd name="T9" fmla="*/ 828 h 1356"/>
              <a:gd name="T10" fmla="*/ 1116 w 4032"/>
              <a:gd name="T11" fmla="*/ 0 h 1356"/>
            </a:gdLst>
            <a:ahLst/>
            <a:cxnLst>
              <a:cxn ang="0">
                <a:pos x="T0" y="T1"/>
              </a:cxn>
              <a:cxn ang="0">
                <a:pos x="T2" y="T3"/>
              </a:cxn>
              <a:cxn ang="0">
                <a:pos x="T4" y="T5"/>
              </a:cxn>
              <a:cxn ang="0">
                <a:pos x="T6" y="T7"/>
              </a:cxn>
              <a:cxn ang="0">
                <a:pos x="T8" y="T9"/>
              </a:cxn>
              <a:cxn ang="0">
                <a:pos x="T10" y="T11"/>
              </a:cxn>
            </a:cxnLst>
            <a:rect l="0" t="0" r="r" b="b"/>
            <a:pathLst>
              <a:path w="4032" h="1356">
                <a:moveTo>
                  <a:pt x="1116" y="0"/>
                </a:moveTo>
                <a:cubicBezTo>
                  <a:pt x="2370" y="1254"/>
                  <a:pt x="3840" y="636"/>
                  <a:pt x="3840" y="636"/>
                </a:cubicBezTo>
                <a:cubicBezTo>
                  <a:pt x="4032" y="966"/>
                  <a:pt x="4032" y="1356"/>
                  <a:pt x="4032" y="1356"/>
                </a:cubicBezTo>
                <a:cubicBezTo>
                  <a:pt x="4032" y="1356"/>
                  <a:pt x="2160" y="1356"/>
                  <a:pt x="288" y="1356"/>
                </a:cubicBezTo>
                <a:cubicBezTo>
                  <a:pt x="120" y="1140"/>
                  <a:pt x="0" y="828"/>
                  <a:pt x="0" y="828"/>
                </a:cubicBezTo>
                <a:lnTo>
                  <a:pt x="1116" y="0"/>
                </a:lnTo>
                <a:close/>
              </a:path>
            </a:pathLst>
          </a:cu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3114" name="Freeform 42"/>
          <p:cNvSpPr>
            <a:spLocks/>
          </p:cNvSpPr>
          <p:nvPr/>
        </p:nvSpPr>
        <p:spPr bwMode="gray">
          <a:xfrm>
            <a:off x="4400550" y="781050"/>
            <a:ext cx="4743450" cy="5048250"/>
          </a:xfrm>
          <a:custGeom>
            <a:avLst/>
            <a:gdLst>
              <a:gd name="T0" fmla="*/ 510 w 2988"/>
              <a:gd name="T1" fmla="*/ 1098 h 3180"/>
              <a:gd name="T2" fmla="*/ 2280 w 2988"/>
              <a:gd name="T3" fmla="*/ 0 h 3180"/>
              <a:gd name="T4" fmla="*/ 2988 w 2988"/>
              <a:gd name="T5" fmla="*/ 342 h 3180"/>
              <a:gd name="T6" fmla="*/ 2988 w 2988"/>
              <a:gd name="T7" fmla="*/ 2772 h 3180"/>
              <a:gd name="T8" fmla="*/ 1452 w 2988"/>
              <a:gd name="T9" fmla="*/ 3060 h 3180"/>
              <a:gd name="T10" fmla="*/ 0 w 2988"/>
              <a:gd name="T11" fmla="*/ 2406 h 3180"/>
              <a:gd name="T12" fmla="*/ 510 w 2988"/>
              <a:gd name="T13" fmla="*/ 1098 h 3180"/>
            </a:gdLst>
            <a:ahLst/>
            <a:cxnLst>
              <a:cxn ang="0">
                <a:pos x="T0" y="T1"/>
              </a:cxn>
              <a:cxn ang="0">
                <a:pos x="T2" y="T3"/>
              </a:cxn>
              <a:cxn ang="0">
                <a:pos x="T4" y="T5"/>
              </a:cxn>
              <a:cxn ang="0">
                <a:pos x="T6" y="T7"/>
              </a:cxn>
              <a:cxn ang="0">
                <a:pos x="T8" y="T9"/>
              </a:cxn>
              <a:cxn ang="0">
                <a:pos x="T10" y="T11"/>
              </a:cxn>
              <a:cxn ang="0">
                <a:pos x="T12" y="T13"/>
              </a:cxn>
            </a:cxnLst>
            <a:rect l="0" t="0" r="r" b="b"/>
            <a:pathLst>
              <a:path w="2988" h="3180">
                <a:moveTo>
                  <a:pt x="510" y="1098"/>
                </a:moveTo>
                <a:cubicBezTo>
                  <a:pt x="1710" y="840"/>
                  <a:pt x="2280" y="0"/>
                  <a:pt x="2280" y="0"/>
                </a:cubicBezTo>
                <a:cubicBezTo>
                  <a:pt x="2700" y="96"/>
                  <a:pt x="2988" y="342"/>
                  <a:pt x="2988" y="342"/>
                </a:cubicBezTo>
                <a:lnTo>
                  <a:pt x="2988" y="2772"/>
                </a:lnTo>
                <a:cubicBezTo>
                  <a:pt x="2988" y="2772"/>
                  <a:pt x="2202" y="3180"/>
                  <a:pt x="1452" y="3060"/>
                </a:cubicBezTo>
                <a:cubicBezTo>
                  <a:pt x="636" y="2940"/>
                  <a:pt x="0" y="2406"/>
                  <a:pt x="0" y="2406"/>
                </a:cubicBezTo>
                <a:lnTo>
                  <a:pt x="510" y="1098"/>
                </a:lnTo>
                <a:close/>
              </a:path>
            </a:pathLst>
          </a:cu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3115" name="Freeform 43"/>
          <p:cNvSpPr>
            <a:spLocks/>
          </p:cNvSpPr>
          <p:nvPr/>
        </p:nvSpPr>
        <p:spPr bwMode="gray">
          <a:xfrm>
            <a:off x="4800600" y="0"/>
            <a:ext cx="3276600" cy="2409825"/>
          </a:xfrm>
          <a:custGeom>
            <a:avLst/>
            <a:gdLst>
              <a:gd name="T0" fmla="*/ 0 w 2064"/>
              <a:gd name="T1" fmla="*/ 0 h 1518"/>
              <a:gd name="T2" fmla="*/ 276 w 2064"/>
              <a:gd name="T3" fmla="*/ 1518 h 1518"/>
              <a:gd name="T4" fmla="*/ 2064 w 2064"/>
              <a:gd name="T5" fmla="*/ 0 h 1518"/>
              <a:gd name="T6" fmla="*/ 0 w 2064"/>
              <a:gd name="T7" fmla="*/ 0 h 1518"/>
            </a:gdLst>
            <a:ahLst/>
            <a:cxnLst>
              <a:cxn ang="0">
                <a:pos x="T0" y="T1"/>
              </a:cxn>
              <a:cxn ang="0">
                <a:pos x="T2" y="T3"/>
              </a:cxn>
              <a:cxn ang="0">
                <a:pos x="T4" y="T5"/>
              </a:cxn>
              <a:cxn ang="0">
                <a:pos x="T6" y="T7"/>
              </a:cxn>
            </a:cxnLst>
            <a:rect l="0" t="0" r="r" b="b"/>
            <a:pathLst>
              <a:path w="2064" h="1518">
                <a:moveTo>
                  <a:pt x="0" y="0"/>
                </a:moveTo>
                <a:cubicBezTo>
                  <a:pt x="0" y="0"/>
                  <a:pt x="138" y="759"/>
                  <a:pt x="276" y="1518"/>
                </a:cubicBezTo>
                <a:cubicBezTo>
                  <a:pt x="1518" y="1194"/>
                  <a:pt x="2064" y="0"/>
                  <a:pt x="2064" y="0"/>
                </a:cubicBezTo>
                <a:lnTo>
                  <a:pt x="0" y="0"/>
                </a:lnTo>
                <a:close/>
              </a:path>
            </a:pathLst>
          </a:cu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3151" name="Freeform 79"/>
          <p:cNvSpPr>
            <a:spLocks/>
          </p:cNvSpPr>
          <p:nvPr/>
        </p:nvSpPr>
        <p:spPr bwMode="gray">
          <a:xfrm>
            <a:off x="0" y="0"/>
            <a:ext cx="6583363" cy="7267575"/>
          </a:xfrm>
          <a:custGeom>
            <a:avLst/>
            <a:gdLst>
              <a:gd name="T0" fmla="*/ 0 w 4014"/>
              <a:gd name="T1" fmla="*/ 0 h 4455"/>
              <a:gd name="T2" fmla="*/ 3612 w 4014"/>
              <a:gd name="T3" fmla="*/ 0 h 4455"/>
              <a:gd name="T4" fmla="*/ 3222 w 4014"/>
              <a:gd name="T5" fmla="*/ 3042 h 4455"/>
              <a:gd name="T6" fmla="*/ 0 w 4014"/>
              <a:gd name="T7" fmla="*/ 3744 h 4455"/>
              <a:gd name="T8" fmla="*/ 0 w 4014"/>
              <a:gd name="T9" fmla="*/ 0 h 4455"/>
            </a:gdLst>
            <a:ahLst/>
            <a:cxnLst>
              <a:cxn ang="0">
                <a:pos x="T0" y="T1"/>
              </a:cxn>
              <a:cxn ang="0">
                <a:pos x="T2" y="T3"/>
              </a:cxn>
              <a:cxn ang="0">
                <a:pos x="T4" y="T5"/>
              </a:cxn>
              <a:cxn ang="0">
                <a:pos x="T6" y="T7"/>
              </a:cxn>
              <a:cxn ang="0">
                <a:pos x="T8" y="T9"/>
              </a:cxn>
            </a:cxnLst>
            <a:rect l="0" t="0" r="r" b="b"/>
            <a:pathLst>
              <a:path w="4014" h="4455">
                <a:moveTo>
                  <a:pt x="0" y="0"/>
                </a:moveTo>
                <a:lnTo>
                  <a:pt x="3612" y="0"/>
                </a:lnTo>
                <a:cubicBezTo>
                  <a:pt x="4014" y="984"/>
                  <a:pt x="3812" y="2307"/>
                  <a:pt x="3222" y="3042"/>
                </a:cubicBezTo>
                <a:cubicBezTo>
                  <a:pt x="1988" y="4455"/>
                  <a:pt x="0" y="3744"/>
                  <a:pt x="0" y="3744"/>
                </a:cubicBezTo>
                <a:lnTo>
                  <a:pt x="0" y="0"/>
                </a:lnTo>
                <a:close/>
              </a:path>
            </a:pathLst>
          </a:custGeom>
          <a:solidFill>
            <a:srgbClr val="FFFFFF"/>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3117" name="Freeform 45"/>
          <p:cNvSpPr>
            <a:spLocks/>
          </p:cNvSpPr>
          <p:nvPr/>
        </p:nvSpPr>
        <p:spPr bwMode="gray">
          <a:xfrm>
            <a:off x="0" y="0"/>
            <a:ext cx="6372225" cy="7072313"/>
          </a:xfrm>
          <a:custGeom>
            <a:avLst/>
            <a:gdLst>
              <a:gd name="T0" fmla="*/ 0 w 4014"/>
              <a:gd name="T1" fmla="*/ 0 h 4455"/>
              <a:gd name="T2" fmla="*/ 3612 w 4014"/>
              <a:gd name="T3" fmla="*/ 0 h 4455"/>
              <a:gd name="T4" fmla="*/ 3222 w 4014"/>
              <a:gd name="T5" fmla="*/ 3042 h 4455"/>
              <a:gd name="T6" fmla="*/ 0 w 4014"/>
              <a:gd name="T7" fmla="*/ 3744 h 4455"/>
              <a:gd name="T8" fmla="*/ 0 w 4014"/>
              <a:gd name="T9" fmla="*/ 0 h 4455"/>
            </a:gdLst>
            <a:ahLst/>
            <a:cxnLst>
              <a:cxn ang="0">
                <a:pos x="T0" y="T1"/>
              </a:cxn>
              <a:cxn ang="0">
                <a:pos x="T2" y="T3"/>
              </a:cxn>
              <a:cxn ang="0">
                <a:pos x="T4" y="T5"/>
              </a:cxn>
              <a:cxn ang="0">
                <a:pos x="T6" y="T7"/>
              </a:cxn>
              <a:cxn ang="0">
                <a:pos x="T8" y="T9"/>
              </a:cxn>
            </a:cxnLst>
            <a:rect l="0" t="0" r="r" b="b"/>
            <a:pathLst>
              <a:path w="4014" h="4455">
                <a:moveTo>
                  <a:pt x="0" y="0"/>
                </a:moveTo>
                <a:lnTo>
                  <a:pt x="3612" y="0"/>
                </a:lnTo>
                <a:cubicBezTo>
                  <a:pt x="4014" y="984"/>
                  <a:pt x="3812" y="2307"/>
                  <a:pt x="3222" y="3042"/>
                </a:cubicBezTo>
                <a:cubicBezTo>
                  <a:pt x="1988" y="4455"/>
                  <a:pt x="0" y="3744"/>
                  <a:pt x="0" y="3744"/>
                </a:cubicBezTo>
                <a:lnTo>
                  <a:pt x="0" y="0"/>
                </a:lnTo>
                <a:close/>
              </a:path>
            </a:pathLst>
          </a:custGeom>
          <a:gradFill rotWithShape="1">
            <a:gsLst>
              <a:gs pos="0">
                <a:schemeClr val="bg1">
                  <a:gamma/>
                  <a:tint val="25490"/>
                  <a:invGamma/>
                </a:schemeClr>
              </a:gs>
              <a:gs pos="100000">
                <a:schemeClr val="bg1"/>
              </a:gs>
            </a:gsLst>
            <a:lin ang="27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3119" name="Line 47"/>
          <p:cNvSpPr>
            <a:spLocks noChangeShapeType="1"/>
          </p:cNvSpPr>
          <p:nvPr/>
        </p:nvSpPr>
        <p:spPr bwMode="gray">
          <a:xfrm>
            <a:off x="250825" y="1588"/>
            <a:ext cx="0" cy="6015037"/>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ru-RU"/>
          </a:p>
        </p:txBody>
      </p:sp>
      <p:sp>
        <p:nvSpPr>
          <p:cNvPr id="3120" name="Line 48"/>
          <p:cNvSpPr>
            <a:spLocks noChangeShapeType="1"/>
          </p:cNvSpPr>
          <p:nvPr/>
        </p:nvSpPr>
        <p:spPr bwMode="gray">
          <a:xfrm>
            <a:off x="1293813" y="1588"/>
            <a:ext cx="0" cy="6207125"/>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ru-RU"/>
          </a:p>
        </p:txBody>
      </p:sp>
      <p:sp>
        <p:nvSpPr>
          <p:cNvPr id="3121" name="Line 49"/>
          <p:cNvSpPr>
            <a:spLocks noChangeShapeType="1"/>
          </p:cNvSpPr>
          <p:nvPr/>
        </p:nvSpPr>
        <p:spPr bwMode="gray">
          <a:xfrm>
            <a:off x="2338388" y="1588"/>
            <a:ext cx="0" cy="6183312"/>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ru-RU"/>
          </a:p>
        </p:txBody>
      </p:sp>
      <p:sp>
        <p:nvSpPr>
          <p:cNvPr id="3122" name="Line 50"/>
          <p:cNvSpPr>
            <a:spLocks noChangeShapeType="1"/>
          </p:cNvSpPr>
          <p:nvPr/>
        </p:nvSpPr>
        <p:spPr bwMode="gray">
          <a:xfrm>
            <a:off x="3382963" y="1588"/>
            <a:ext cx="0" cy="5972175"/>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ru-RU"/>
          </a:p>
        </p:txBody>
      </p:sp>
      <p:sp>
        <p:nvSpPr>
          <p:cNvPr id="3123" name="Line 51"/>
          <p:cNvSpPr>
            <a:spLocks noChangeShapeType="1"/>
          </p:cNvSpPr>
          <p:nvPr/>
        </p:nvSpPr>
        <p:spPr bwMode="gray">
          <a:xfrm>
            <a:off x="4427538" y="1588"/>
            <a:ext cx="0" cy="5449887"/>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ru-RU"/>
          </a:p>
        </p:txBody>
      </p:sp>
      <p:sp>
        <p:nvSpPr>
          <p:cNvPr id="3125" name="Line 53"/>
          <p:cNvSpPr>
            <a:spLocks noChangeShapeType="1"/>
          </p:cNvSpPr>
          <p:nvPr/>
        </p:nvSpPr>
        <p:spPr bwMode="gray">
          <a:xfrm rot="5400000">
            <a:off x="2913063" y="-2654300"/>
            <a:ext cx="0" cy="5813425"/>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ru-RU"/>
          </a:p>
        </p:txBody>
      </p:sp>
      <p:sp>
        <p:nvSpPr>
          <p:cNvPr id="3126" name="Line 54"/>
          <p:cNvSpPr>
            <a:spLocks noChangeShapeType="1"/>
          </p:cNvSpPr>
          <p:nvPr/>
        </p:nvSpPr>
        <p:spPr bwMode="gray">
          <a:xfrm rot="5400000">
            <a:off x="3006725" y="-1682750"/>
            <a:ext cx="0" cy="6000750"/>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ru-RU"/>
          </a:p>
        </p:txBody>
      </p:sp>
      <p:sp>
        <p:nvSpPr>
          <p:cNvPr id="3127" name="Line 55"/>
          <p:cNvSpPr>
            <a:spLocks noChangeShapeType="1"/>
          </p:cNvSpPr>
          <p:nvPr/>
        </p:nvSpPr>
        <p:spPr bwMode="gray">
          <a:xfrm rot="5400000">
            <a:off x="3011488" y="-622300"/>
            <a:ext cx="0" cy="6010275"/>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ru-RU"/>
          </a:p>
        </p:txBody>
      </p:sp>
      <p:sp>
        <p:nvSpPr>
          <p:cNvPr id="3128" name="Line 56"/>
          <p:cNvSpPr>
            <a:spLocks noChangeShapeType="1"/>
          </p:cNvSpPr>
          <p:nvPr/>
        </p:nvSpPr>
        <p:spPr bwMode="gray">
          <a:xfrm rot="5400000">
            <a:off x="2907507" y="548481"/>
            <a:ext cx="0" cy="5802313"/>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ru-RU"/>
          </a:p>
        </p:txBody>
      </p:sp>
      <p:sp>
        <p:nvSpPr>
          <p:cNvPr id="3129" name="Line 57"/>
          <p:cNvSpPr>
            <a:spLocks noChangeShapeType="1"/>
          </p:cNvSpPr>
          <p:nvPr/>
        </p:nvSpPr>
        <p:spPr bwMode="gray">
          <a:xfrm rot="5400000">
            <a:off x="2666207" y="1854993"/>
            <a:ext cx="0" cy="5319713"/>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ru-RU"/>
          </a:p>
        </p:txBody>
      </p:sp>
      <p:sp>
        <p:nvSpPr>
          <p:cNvPr id="3130" name="Line 58"/>
          <p:cNvSpPr>
            <a:spLocks noChangeShapeType="1"/>
          </p:cNvSpPr>
          <p:nvPr/>
        </p:nvSpPr>
        <p:spPr bwMode="gray">
          <a:xfrm rot="5400000">
            <a:off x="2115344" y="3472656"/>
            <a:ext cx="0" cy="4217988"/>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ru-RU"/>
          </a:p>
        </p:txBody>
      </p:sp>
      <p:sp>
        <p:nvSpPr>
          <p:cNvPr id="3131" name="Rectangle 59"/>
          <p:cNvSpPr>
            <a:spLocks noChangeArrowheads="1"/>
          </p:cNvSpPr>
          <p:nvPr/>
        </p:nvSpPr>
        <p:spPr bwMode="gray">
          <a:xfrm>
            <a:off x="2362200" y="277813"/>
            <a:ext cx="1012825" cy="1025525"/>
          </a:xfrm>
          <a:prstGeom prst="rect">
            <a:avLst/>
          </a:prstGeom>
          <a:solidFill>
            <a:srgbClr val="FFFFFF">
              <a:alpha val="5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3132" name="Rectangle 60"/>
          <p:cNvSpPr>
            <a:spLocks noChangeArrowheads="1"/>
          </p:cNvSpPr>
          <p:nvPr/>
        </p:nvSpPr>
        <p:spPr bwMode="gray">
          <a:xfrm>
            <a:off x="285750" y="2427288"/>
            <a:ext cx="1012825" cy="1025525"/>
          </a:xfrm>
          <a:prstGeom prst="rect">
            <a:avLst/>
          </a:prstGeom>
          <a:solidFill>
            <a:srgbClr val="FFFFFF">
              <a:alpha val="39999"/>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3133" name="Rectangle 61"/>
          <p:cNvSpPr>
            <a:spLocks noChangeArrowheads="1"/>
          </p:cNvSpPr>
          <p:nvPr/>
        </p:nvSpPr>
        <p:spPr bwMode="gray">
          <a:xfrm>
            <a:off x="0" y="271463"/>
            <a:ext cx="250825" cy="1025525"/>
          </a:xfrm>
          <a:prstGeom prst="rect">
            <a:avLst/>
          </a:prstGeom>
          <a:solidFill>
            <a:srgbClr val="FFFFFF">
              <a:alpha val="39999"/>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3134" name="Rectangle 62"/>
          <p:cNvSpPr>
            <a:spLocks noChangeArrowheads="1"/>
          </p:cNvSpPr>
          <p:nvPr/>
        </p:nvSpPr>
        <p:spPr bwMode="gray">
          <a:xfrm>
            <a:off x="1331913" y="1588"/>
            <a:ext cx="1012825" cy="234950"/>
          </a:xfrm>
          <a:prstGeom prst="rect">
            <a:avLst/>
          </a:prstGeom>
          <a:solidFill>
            <a:srgbClr val="FFFFFF">
              <a:alpha val="5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3136" name="Freeform 64"/>
          <p:cNvSpPr>
            <a:spLocks/>
          </p:cNvSpPr>
          <p:nvPr/>
        </p:nvSpPr>
        <p:spPr bwMode="gray">
          <a:xfrm>
            <a:off x="2365375" y="4541838"/>
            <a:ext cx="1009650" cy="1033462"/>
          </a:xfrm>
          <a:custGeom>
            <a:avLst/>
            <a:gdLst>
              <a:gd name="T0" fmla="*/ 0 w 636"/>
              <a:gd name="T1" fmla="*/ 0 h 651"/>
              <a:gd name="T2" fmla="*/ 0 w 636"/>
              <a:gd name="T3" fmla="*/ 645 h 651"/>
              <a:gd name="T4" fmla="*/ 636 w 636"/>
              <a:gd name="T5" fmla="*/ 651 h 651"/>
              <a:gd name="T6" fmla="*/ 632 w 636"/>
              <a:gd name="T7" fmla="*/ 0 h 651"/>
              <a:gd name="T8" fmla="*/ 0 w 636"/>
              <a:gd name="T9" fmla="*/ 0 h 651"/>
            </a:gdLst>
            <a:ahLst/>
            <a:cxnLst>
              <a:cxn ang="0">
                <a:pos x="T0" y="T1"/>
              </a:cxn>
              <a:cxn ang="0">
                <a:pos x="T2" y="T3"/>
              </a:cxn>
              <a:cxn ang="0">
                <a:pos x="T4" y="T5"/>
              </a:cxn>
              <a:cxn ang="0">
                <a:pos x="T6" y="T7"/>
              </a:cxn>
              <a:cxn ang="0">
                <a:pos x="T8" y="T9"/>
              </a:cxn>
            </a:cxnLst>
            <a:rect l="0" t="0" r="r" b="b"/>
            <a:pathLst>
              <a:path w="636" h="651">
                <a:moveTo>
                  <a:pt x="0" y="0"/>
                </a:moveTo>
                <a:lnTo>
                  <a:pt x="0" y="645"/>
                </a:lnTo>
                <a:lnTo>
                  <a:pt x="636" y="651"/>
                </a:lnTo>
                <a:lnTo>
                  <a:pt x="632" y="0"/>
                </a:lnTo>
                <a:lnTo>
                  <a:pt x="0" y="0"/>
                </a:lnTo>
                <a:close/>
              </a:path>
            </a:pathLst>
          </a:custGeom>
          <a:solidFill>
            <a:srgbClr val="FFFFFF">
              <a:alpha val="39999"/>
            </a:srgbClr>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3103" name="Rectangle 31"/>
          <p:cNvSpPr>
            <a:spLocks noChangeArrowheads="1"/>
          </p:cNvSpPr>
          <p:nvPr/>
        </p:nvSpPr>
        <p:spPr bwMode="gray">
          <a:xfrm>
            <a:off x="285750" y="2435225"/>
            <a:ext cx="1012825" cy="1025525"/>
          </a:xfrm>
          <a:prstGeom prst="rect">
            <a:avLst/>
          </a:prstGeom>
          <a:solidFill>
            <a:srgbClr val="FFFFFF">
              <a:alpha val="3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3075" name="Rectangle 3"/>
          <p:cNvSpPr>
            <a:spLocks noGrp="1" noChangeArrowheads="1"/>
          </p:cNvSpPr>
          <p:nvPr>
            <p:ph type="subTitle" idx="1"/>
          </p:nvPr>
        </p:nvSpPr>
        <p:spPr>
          <a:xfrm>
            <a:off x="333375" y="5084763"/>
            <a:ext cx="6400800" cy="457200"/>
          </a:xfrm>
        </p:spPr>
        <p:txBody>
          <a:bodyPr/>
          <a:lstStyle>
            <a:lvl1pPr marL="0" indent="0">
              <a:buFontTx/>
              <a:buNone/>
              <a:defRPr sz="1600">
                <a:latin typeface="Times New Roman" pitchFamily="18" charset="0"/>
              </a:defRPr>
            </a:lvl1pPr>
          </a:lstStyle>
          <a:p>
            <a:pPr lvl="0"/>
            <a:r>
              <a:rPr lang="ru-RU" noProof="0"/>
              <a:t>Образец подзаголовка</a:t>
            </a:r>
            <a:endParaRPr lang="en-US" noProof="0"/>
          </a:p>
        </p:txBody>
      </p:sp>
      <p:sp>
        <p:nvSpPr>
          <p:cNvPr id="3076" name="Rectangle 4"/>
          <p:cNvSpPr>
            <a:spLocks noGrp="1" noChangeArrowheads="1"/>
          </p:cNvSpPr>
          <p:nvPr>
            <p:ph type="dt" sz="half" idx="2"/>
          </p:nvPr>
        </p:nvSpPr>
        <p:spPr>
          <a:xfrm>
            <a:off x="457200" y="6407150"/>
            <a:ext cx="2133600" cy="314325"/>
          </a:xfrm>
        </p:spPr>
        <p:txBody>
          <a:bodyPr/>
          <a:lstStyle>
            <a:lvl1pPr>
              <a:defRPr/>
            </a:lvl1pPr>
          </a:lstStyle>
          <a:p>
            <a:endParaRPr lang="en-US"/>
          </a:p>
        </p:txBody>
      </p:sp>
      <p:sp>
        <p:nvSpPr>
          <p:cNvPr id="3077" name="Rectangle 5"/>
          <p:cNvSpPr>
            <a:spLocks noGrp="1" noChangeArrowheads="1"/>
          </p:cNvSpPr>
          <p:nvPr>
            <p:ph type="ftr" sz="quarter" idx="3"/>
          </p:nvPr>
        </p:nvSpPr>
        <p:spPr>
          <a:xfrm>
            <a:off x="3124200" y="6407150"/>
            <a:ext cx="2895600" cy="314325"/>
          </a:xfrm>
        </p:spPr>
        <p:txBody>
          <a:bodyPr/>
          <a:lstStyle>
            <a:lvl1pPr>
              <a:defRPr/>
            </a:lvl1pPr>
          </a:lstStyle>
          <a:p>
            <a:endParaRPr lang="en-US"/>
          </a:p>
        </p:txBody>
      </p:sp>
      <p:sp>
        <p:nvSpPr>
          <p:cNvPr id="3078" name="Rectangle 6"/>
          <p:cNvSpPr>
            <a:spLocks noGrp="1" noChangeArrowheads="1"/>
          </p:cNvSpPr>
          <p:nvPr>
            <p:ph type="sldNum" sz="quarter" idx="4"/>
          </p:nvPr>
        </p:nvSpPr>
        <p:spPr>
          <a:xfrm>
            <a:off x="6553200" y="6407150"/>
            <a:ext cx="2133600" cy="314325"/>
          </a:xfrm>
        </p:spPr>
        <p:txBody>
          <a:bodyPr/>
          <a:lstStyle>
            <a:lvl1pPr>
              <a:defRPr/>
            </a:lvl1pPr>
          </a:lstStyle>
          <a:p>
            <a:fld id="{72BBD32D-DB60-4879-9459-6A6E759A618D}" type="slidenum">
              <a:rPr lang="en-US"/>
              <a:pPr/>
              <a:t>‹#›</a:t>
            </a:fld>
            <a:endParaRPr lang="en-US"/>
          </a:p>
        </p:txBody>
      </p:sp>
      <p:grpSp>
        <p:nvGrpSpPr>
          <p:cNvPr id="3143" name="Group 71"/>
          <p:cNvGrpSpPr>
            <a:grpSpLocks/>
          </p:cNvGrpSpPr>
          <p:nvPr/>
        </p:nvGrpSpPr>
        <p:grpSpPr bwMode="auto">
          <a:xfrm>
            <a:off x="8077200" y="0"/>
            <a:ext cx="1076325" cy="6858000"/>
            <a:chOff x="5088" y="0"/>
            <a:chExt cx="678" cy="4320"/>
          </a:xfrm>
        </p:grpSpPr>
        <p:sp>
          <p:nvSpPr>
            <p:cNvPr id="3138" name="Freeform 66"/>
            <p:cNvSpPr>
              <a:spLocks/>
            </p:cNvSpPr>
            <p:nvPr userDrawn="1"/>
          </p:nvSpPr>
          <p:spPr bwMode="gray">
            <a:xfrm>
              <a:off x="5088" y="0"/>
              <a:ext cx="672" cy="702"/>
            </a:xfrm>
            <a:custGeom>
              <a:avLst/>
              <a:gdLst>
                <a:gd name="T0" fmla="*/ 0 w 672"/>
                <a:gd name="T1" fmla="*/ 432 h 720"/>
                <a:gd name="T2" fmla="*/ 288 w 672"/>
                <a:gd name="T3" fmla="*/ 0 h 720"/>
                <a:gd name="T4" fmla="*/ 672 w 672"/>
                <a:gd name="T5" fmla="*/ 0 h 720"/>
                <a:gd name="T6" fmla="*/ 672 w 672"/>
                <a:gd name="T7" fmla="*/ 720 h 720"/>
                <a:gd name="T8" fmla="*/ 0 w 672"/>
                <a:gd name="T9" fmla="*/ 432 h 720"/>
              </a:gdLst>
              <a:ahLst/>
              <a:cxnLst>
                <a:cxn ang="0">
                  <a:pos x="T0" y="T1"/>
                </a:cxn>
                <a:cxn ang="0">
                  <a:pos x="T2" y="T3"/>
                </a:cxn>
                <a:cxn ang="0">
                  <a:pos x="T4" y="T5"/>
                </a:cxn>
                <a:cxn ang="0">
                  <a:pos x="T6" y="T7"/>
                </a:cxn>
                <a:cxn ang="0">
                  <a:pos x="T8" y="T9"/>
                </a:cxn>
              </a:cxnLst>
              <a:rect l="0" t="0" r="r" b="b"/>
              <a:pathLst>
                <a:path w="672" h="720">
                  <a:moveTo>
                    <a:pt x="0" y="432"/>
                  </a:moveTo>
                  <a:cubicBezTo>
                    <a:pt x="186" y="216"/>
                    <a:pt x="288" y="0"/>
                    <a:pt x="288" y="0"/>
                  </a:cubicBezTo>
                  <a:lnTo>
                    <a:pt x="672" y="0"/>
                  </a:lnTo>
                  <a:lnTo>
                    <a:pt x="672" y="720"/>
                  </a:lnTo>
                  <a:cubicBezTo>
                    <a:pt x="672" y="720"/>
                    <a:pt x="384" y="516"/>
                    <a:pt x="0" y="432"/>
                  </a:cubicBezTo>
                  <a:close/>
                </a:path>
              </a:pathLst>
            </a:custGeom>
            <a:solidFill>
              <a:srgbClr val="E8E8E8"/>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3139" name="Freeform 67"/>
            <p:cNvSpPr>
              <a:spLocks/>
            </p:cNvSpPr>
            <p:nvPr userDrawn="1"/>
          </p:nvSpPr>
          <p:spPr bwMode="gray">
            <a:xfrm>
              <a:off x="5602" y="3496"/>
              <a:ext cx="164" cy="824"/>
            </a:xfrm>
            <a:custGeom>
              <a:avLst/>
              <a:gdLst>
                <a:gd name="T0" fmla="*/ 206 w 212"/>
                <a:gd name="T1" fmla="*/ 0 h 824"/>
                <a:gd name="T2" fmla="*/ 0 w 212"/>
                <a:gd name="T3" fmla="*/ 82 h 824"/>
                <a:gd name="T4" fmla="*/ 168 w 212"/>
                <a:gd name="T5" fmla="*/ 824 h 824"/>
                <a:gd name="T6" fmla="*/ 212 w 212"/>
                <a:gd name="T7" fmla="*/ 822 h 824"/>
                <a:gd name="T8" fmla="*/ 206 w 212"/>
                <a:gd name="T9" fmla="*/ 0 h 824"/>
              </a:gdLst>
              <a:ahLst/>
              <a:cxnLst>
                <a:cxn ang="0">
                  <a:pos x="T0" y="T1"/>
                </a:cxn>
                <a:cxn ang="0">
                  <a:pos x="T2" y="T3"/>
                </a:cxn>
                <a:cxn ang="0">
                  <a:pos x="T4" y="T5"/>
                </a:cxn>
                <a:cxn ang="0">
                  <a:pos x="T6" y="T7"/>
                </a:cxn>
                <a:cxn ang="0">
                  <a:pos x="T8" y="T9"/>
                </a:cxn>
              </a:cxnLst>
              <a:rect l="0" t="0" r="r" b="b"/>
              <a:pathLst>
                <a:path w="212" h="824">
                  <a:moveTo>
                    <a:pt x="206" y="0"/>
                  </a:moveTo>
                  <a:cubicBezTo>
                    <a:pt x="104" y="54"/>
                    <a:pt x="0" y="82"/>
                    <a:pt x="0" y="82"/>
                  </a:cubicBezTo>
                  <a:cubicBezTo>
                    <a:pt x="0" y="82"/>
                    <a:pt x="148" y="378"/>
                    <a:pt x="168" y="824"/>
                  </a:cubicBezTo>
                  <a:lnTo>
                    <a:pt x="212" y="822"/>
                  </a:lnTo>
                  <a:cubicBezTo>
                    <a:pt x="212" y="822"/>
                    <a:pt x="209" y="411"/>
                    <a:pt x="206" y="0"/>
                  </a:cubicBezTo>
                  <a:close/>
                </a:path>
              </a:pathLst>
            </a:custGeom>
            <a:solidFill>
              <a:srgbClr val="E8E8E8"/>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grpSp>
      <p:sp>
        <p:nvSpPr>
          <p:cNvPr id="3152" name="Rectangle 80"/>
          <p:cNvSpPr>
            <a:spLocks noChangeArrowheads="1"/>
          </p:cNvSpPr>
          <p:nvPr/>
        </p:nvSpPr>
        <p:spPr bwMode="gray">
          <a:xfrm>
            <a:off x="5495925" y="1333500"/>
            <a:ext cx="660400" cy="1025525"/>
          </a:xfrm>
          <a:prstGeom prst="rect">
            <a:avLst/>
          </a:prstGeom>
          <a:solidFill>
            <a:srgbClr val="FFFFFF">
              <a:alpha val="39999"/>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3153" name="Line 81"/>
          <p:cNvSpPr>
            <a:spLocks noChangeShapeType="1"/>
          </p:cNvSpPr>
          <p:nvPr/>
        </p:nvSpPr>
        <p:spPr bwMode="gray">
          <a:xfrm>
            <a:off x="5480050" y="1588"/>
            <a:ext cx="0" cy="4238625"/>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ru-RU"/>
          </a:p>
        </p:txBody>
      </p:sp>
      <p:sp>
        <p:nvSpPr>
          <p:cNvPr id="3154" name="Rectangle 82"/>
          <p:cNvSpPr>
            <a:spLocks noChangeArrowheads="1"/>
          </p:cNvSpPr>
          <p:nvPr/>
        </p:nvSpPr>
        <p:spPr bwMode="gray">
          <a:xfrm>
            <a:off x="4457700" y="3495675"/>
            <a:ext cx="1012825" cy="1025525"/>
          </a:xfrm>
          <a:prstGeom prst="rect">
            <a:avLst/>
          </a:prstGeom>
          <a:solidFill>
            <a:srgbClr val="FFFFFF">
              <a:alpha val="3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3074" name="Rectangle 2"/>
          <p:cNvSpPr>
            <a:spLocks noGrp="1" noChangeArrowheads="1"/>
          </p:cNvSpPr>
          <p:nvPr>
            <p:ph type="ctrTitle"/>
          </p:nvPr>
        </p:nvSpPr>
        <p:spPr bwMode="gray">
          <a:xfrm>
            <a:off x="333375" y="1884363"/>
            <a:ext cx="8229600" cy="1470025"/>
          </a:xfrm>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4800"/>
            </a:lvl1pPr>
          </a:lstStyle>
          <a:p>
            <a:pPr lvl="0"/>
            <a:r>
              <a:rPr lang="ru-RU" noProof="0"/>
              <a:t>Образец заголовка</a:t>
            </a:r>
            <a:endParaRPr lang="en-US" noProof="0"/>
          </a:p>
        </p:txBody>
      </p:sp>
      <p:pic>
        <p:nvPicPr>
          <p:cNvPr id="3155" name="Picture 83" descr="water"/>
          <p:cNvPicPr>
            <a:picLocks noChangeAspect="1" noChangeArrowheads="1"/>
          </p:cNvPicPr>
          <p:nvPr/>
        </p:nvPicPr>
        <p:blipFill>
          <a:blip r:embed="rId2">
            <a:extLst>
              <a:ext uri="{28A0092B-C50C-407E-A947-70E740481C1C}">
                <a14:useLocalDpi xmlns:a14="http://schemas.microsoft.com/office/drawing/2010/main" val="0"/>
              </a:ext>
            </a:extLst>
          </a:blip>
          <a:srcRect l="22409" t="16374" b="27486"/>
          <a:stretch>
            <a:fillRect/>
          </a:stretch>
        </p:blipFill>
        <p:spPr bwMode="gray">
          <a:xfrm rot="393398">
            <a:off x="2667000" y="609600"/>
            <a:ext cx="2663825" cy="21971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lvl1pPr>
              <a:defRPr/>
            </a:lvl1pPr>
          </a:lstStyle>
          <a:p>
            <a:endParaRPr lang="en-US"/>
          </a:p>
        </p:txBody>
      </p:sp>
      <p:sp>
        <p:nvSpPr>
          <p:cNvPr id="5" name="Нижний колонтитул 4"/>
          <p:cNvSpPr>
            <a:spLocks noGrp="1"/>
          </p:cNvSpPr>
          <p:nvPr>
            <p:ph type="ftr" sz="quarter" idx="11"/>
          </p:nvPr>
        </p:nvSpPr>
        <p:spPr/>
        <p:txBody>
          <a:bodyPr/>
          <a:lstStyle>
            <a:lvl1pPr>
              <a:defRPr/>
            </a:lvl1pPr>
          </a:lstStyle>
          <a:p>
            <a:endParaRPr lang="en-US"/>
          </a:p>
        </p:txBody>
      </p:sp>
      <p:sp>
        <p:nvSpPr>
          <p:cNvPr id="6" name="Номер слайда 5"/>
          <p:cNvSpPr>
            <a:spLocks noGrp="1"/>
          </p:cNvSpPr>
          <p:nvPr>
            <p:ph type="sldNum" sz="quarter" idx="12"/>
          </p:nvPr>
        </p:nvSpPr>
        <p:spPr/>
        <p:txBody>
          <a:bodyPr/>
          <a:lstStyle>
            <a:lvl1pPr>
              <a:defRPr/>
            </a:lvl1pPr>
          </a:lstStyle>
          <a:p>
            <a:fld id="{10706F83-D6E3-486F-B55D-BF55794EA0B8}" type="slidenum">
              <a:rPr lang="en-US"/>
              <a:pPr/>
              <a:t>‹#›</a:t>
            </a:fld>
            <a:endParaRPr lang="en-US"/>
          </a:p>
        </p:txBody>
      </p:sp>
    </p:spTree>
    <p:extLst>
      <p:ext uri="{BB962C8B-B14F-4D97-AF65-F5344CB8AC3E}">
        <p14:creationId xmlns:p14="http://schemas.microsoft.com/office/powerpoint/2010/main" val="2565335775"/>
      </p:ext>
    </p:extLst>
  </p:cSld>
  <p:clrMapOvr>
    <a:masterClrMapping/>
  </p:clrMapOvr>
  <p:transition>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325438"/>
            <a:ext cx="2057400" cy="58007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325438"/>
            <a:ext cx="6019800" cy="58007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lvl1pPr>
              <a:defRPr/>
            </a:lvl1pPr>
          </a:lstStyle>
          <a:p>
            <a:endParaRPr lang="en-US"/>
          </a:p>
        </p:txBody>
      </p:sp>
      <p:sp>
        <p:nvSpPr>
          <p:cNvPr id="5" name="Нижний колонтитул 4"/>
          <p:cNvSpPr>
            <a:spLocks noGrp="1"/>
          </p:cNvSpPr>
          <p:nvPr>
            <p:ph type="ftr" sz="quarter" idx="11"/>
          </p:nvPr>
        </p:nvSpPr>
        <p:spPr/>
        <p:txBody>
          <a:bodyPr/>
          <a:lstStyle>
            <a:lvl1pPr>
              <a:defRPr/>
            </a:lvl1pPr>
          </a:lstStyle>
          <a:p>
            <a:endParaRPr lang="en-US"/>
          </a:p>
        </p:txBody>
      </p:sp>
      <p:sp>
        <p:nvSpPr>
          <p:cNvPr id="6" name="Номер слайда 5"/>
          <p:cNvSpPr>
            <a:spLocks noGrp="1"/>
          </p:cNvSpPr>
          <p:nvPr>
            <p:ph type="sldNum" sz="quarter" idx="12"/>
          </p:nvPr>
        </p:nvSpPr>
        <p:spPr/>
        <p:txBody>
          <a:bodyPr/>
          <a:lstStyle>
            <a:lvl1pPr>
              <a:defRPr/>
            </a:lvl1pPr>
          </a:lstStyle>
          <a:p>
            <a:fld id="{52452E31-7417-479C-87A6-B1788EB7B057}" type="slidenum">
              <a:rPr lang="en-US"/>
              <a:pPr/>
              <a:t>‹#›</a:t>
            </a:fld>
            <a:endParaRPr lang="en-US"/>
          </a:p>
        </p:txBody>
      </p:sp>
    </p:spTree>
    <p:extLst>
      <p:ext uri="{BB962C8B-B14F-4D97-AF65-F5344CB8AC3E}">
        <p14:creationId xmlns:p14="http://schemas.microsoft.com/office/powerpoint/2010/main" val="523550330"/>
      </p:ext>
    </p:extLst>
  </p:cSld>
  <p:clrMapOvr>
    <a:masterClrMapping/>
  </p:clrMapOvr>
  <p:transition>
    <p:fade thruBlk="1"/>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Заголовок, текст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5438"/>
            <a:ext cx="8229600" cy="927100"/>
          </a:xfrm>
        </p:spPr>
        <p:txBody>
          <a:bodyPr/>
          <a:lstStyle/>
          <a:p>
            <a:r>
              <a:rPr lang="ru-RU"/>
              <a:t>Образец заголовка</a:t>
            </a:r>
          </a:p>
        </p:txBody>
      </p:sp>
      <p:sp>
        <p:nvSpPr>
          <p:cNvPr id="3" name="Текст 2"/>
          <p:cNvSpPr>
            <a:spLocks noGrp="1"/>
          </p:cNvSpPr>
          <p:nvPr>
            <p:ph type="body" sz="half" idx="1"/>
          </p:nvPr>
        </p:nvSpPr>
        <p:spPr>
          <a:xfrm>
            <a:off x="457200" y="1600200"/>
            <a:ext cx="4038600" cy="452596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4648200" y="1600200"/>
            <a:ext cx="4038600" cy="452596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a:xfrm>
            <a:off x="457200" y="6245225"/>
            <a:ext cx="2133600" cy="476250"/>
          </a:xfrm>
        </p:spPr>
        <p:txBody>
          <a:bodyPr/>
          <a:lstStyle>
            <a:lvl1pPr>
              <a:defRPr/>
            </a:lvl1pPr>
          </a:lstStyle>
          <a:p>
            <a:endParaRPr lang="en-US"/>
          </a:p>
        </p:txBody>
      </p:sp>
      <p:sp>
        <p:nvSpPr>
          <p:cNvPr id="6" name="Нижний колонтитул 5"/>
          <p:cNvSpPr>
            <a:spLocks noGrp="1"/>
          </p:cNvSpPr>
          <p:nvPr>
            <p:ph type="ftr" sz="quarter" idx="11"/>
          </p:nvPr>
        </p:nvSpPr>
        <p:spPr>
          <a:xfrm>
            <a:off x="3124200" y="6245225"/>
            <a:ext cx="2895600" cy="476250"/>
          </a:xfrm>
        </p:spPr>
        <p:txBody>
          <a:bodyPr/>
          <a:lstStyle>
            <a:lvl1pPr>
              <a:defRPr/>
            </a:lvl1pPr>
          </a:lstStyle>
          <a:p>
            <a:endParaRPr lang="en-US"/>
          </a:p>
        </p:txBody>
      </p:sp>
      <p:sp>
        <p:nvSpPr>
          <p:cNvPr id="7" name="Номер слайда 6"/>
          <p:cNvSpPr>
            <a:spLocks noGrp="1"/>
          </p:cNvSpPr>
          <p:nvPr>
            <p:ph type="sldNum" sz="quarter" idx="12"/>
          </p:nvPr>
        </p:nvSpPr>
        <p:spPr>
          <a:xfrm>
            <a:off x="6553200" y="6245225"/>
            <a:ext cx="2133600" cy="476250"/>
          </a:xfrm>
        </p:spPr>
        <p:txBody>
          <a:bodyPr/>
          <a:lstStyle>
            <a:lvl1pPr>
              <a:defRPr/>
            </a:lvl1pPr>
          </a:lstStyle>
          <a:p>
            <a:fld id="{5F3B4F38-7794-4800-B380-478EAB9BD95F}" type="slidenum">
              <a:rPr lang="en-US"/>
              <a:pPr/>
              <a:t>‹#›</a:t>
            </a:fld>
            <a:endParaRPr lang="en-US"/>
          </a:p>
        </p:txBody>
      </p:sp>
    </p:spTree>
    <p:extLst>
      <p:ext uri="{BB962C8B-B14F-4D97-AF65-F5344CB8AC3E}">
        <p14:creationId xmlns:p14="http://schemas.microsoft.com/office/powerpoint/2010/main" val="1578875051"/>
      </p:ext>
    </p:extLst>
  </p:cSld>
  <p:clrMapOvr>
    <a:masterClrMapping/>
  </p:clrMapOvr>
  <p:transition>
    <p:fade thruBlk="1"/>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xOverObj" preserve="1">
  <p:cSld name="Заголовок и текст над объектом">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5438"/>
            <a:ext cx="8229600" cy="927100"/>
          </a:xfrm>
        </p:spPr>
        <p:txBody>
          <a:bodyPr/>
          <a:lstStyle/>
          <a:p>
            <a:r>
              <a:rPr lang="ru-RU"/>
              <a:t>Образец заголовка</a:t>
            </a:r>
          </a:p>
        </p:txBody>
      </p:sp>
      <p:sp>
        <p:nvSpPr>
          <p:cNvPr id="3" name="Текст 2"/>
          <p:cNvSpPr>
            <a:spLocks noGrp="1"/>
          </p:cNvSpPr>
          <p:nvPr>
            <p:ph type="body" sz="half" idx="1"/>
          </p:nvPr>
        </p:nvSpPr>
        <p:spPr>
          <a:xfrm>
            <a:off x="457200" y="1600200"/>
            <a:ext cx="8229600" cy="21859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457200" y="3938588"/>
            <a:ext cx="8229600" cy="2187575"/>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a:xfrm>
            <a:off x="457200" y="6245225"/>
            <a:ext cx="2133600" cy="476250"/>
          </a:xfrm>
        </p:spPr>
        <p:txBody>
          <a:bodyPr/>
          <a:lstStyle>
            <a:lvl1pPr>
              <a:defRPr/>
            </a:lvl1pPr>
          </a:lstStyle>
          <a:p>
            <a:endParaRPr lang="en-US"/>
          </a:p>
        </p:txBody>
      </p:sp>
      <p:sp>
        <p:nvSpPr>
          <p:cNvPr id="6" name="Нижний колонтитул 5"/>
          <p:cNvSpPr>
            <a:spLocks noGrp="1"/>
          </p:cNvSpPr>
          <p:nvPr>
            <p:ph type="ftr" sz="quarter" idx="11"/>
          </p:nvPr>
        </p:nvSpPr>
        <p:spPr>
          <a:xfrm>
            <a:off x="3124200" y="6245225"/>
            <a:ext cx="2895600" cy="476250"/>
          </a:xfrm>
        </p:spPr>
        <p:txBody>
          <a:bodyPr/>
          <a:lstStyle>
            <a:lvl1pPr>
              <a:defRPr/>
            </a:lvl1pPr>
          </a:lstStyle>
          <a:p>
            <a:endParaRPr lang="en-US"/>
          </a:p>
        </p:txBody>
      </p:sp>
      <p:sp>
        <p:nvSpPr>
          <p:cNvPr id="7" name="Номер слайда 6"/>
          <p:cNvSpPr>
            <a:spLocks noGrp="1"/>
          </p:cNvSpPr>
          <p:nvPr>
            <p:ph type="sldNum" sz="quarter" idx="12"/>
          </p:nvPr>
        </p:nvSpPr>
        <p:spPr>
          <a:xfrm>
            <a:off x="6553200" y="6245225"/>
            <a:ext cx="2133600" cy="476250"/>
          </a:xfrm>
        </p:spPr>
        <p:txBody>
          <a:bodyPr/>
          <a:lstStyle>
            <a:lvl1pPr>
              <a:defRPr/>
            </a:lvl1pPr>
          </a:lstStyle>
          <a:p>
            <a:fld id="{9208AB4F-8277-473E-B547-958E61598F8D}" type="slidenum">
              <a:rPr lang="en-US"/>
              <a:pPr/>
              <a:t>‹#›</a:t>
            </a:fld>
            <a:endParaRPr lang="en-US"/>
          </a:p>
        </p:txBody>
      </p:sp>
    </p:spTree>
    <p:extLst>
      <p:ext uri="{BB962C8B-B14F-4D97-AF65-F5344CB8AC3E}">
        <p14:creationId xmlns:p14="http://schemas.microsoft.com/office/powerpoint/2010/main" val="2489780900"/>
      </p:ext>
    </p:extLst>
  </p:cSld>
  <p:clrMapOvr>
    <a:masterClrMapping/>
  </p:clrMapOvr>
  <p:transition>
    <p:fade thruBlk="1"/>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chart" preserve="1">
  <p:cSld name="Заголовок и диаграмм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5438"/>
            <a:ext cx="8229600" cy="927100"/>
          </a:xfrm>
        </p:spPr>
        <p:txBody>
          <a:bodyPr/>
          <a:lstStyle/>
          <a:p>
            <a:r>
              <a:rPr lang="ru-RU"/>
              <a:t>Образец заголовка</a:t>
            </a:r>
          </a:p>
        </p:txBody>
      </p:sp>
      <p:sp>
        <p:nvSpPr>
          <p:cNvPr id="3" name="Диаграмма 2"/>
          <p:cNvSpPr>
            <a:spLocks noGrp="1"/>
          </p:cNvSpPr>
          <p:nvPr>
            <p:ph type="chart" idx="1"/>
          </p:nvPr>
        </p:nvSpPr>
        <p:spPr>
          <a:xfrm>
            <a:off x="457200" y="1600200"/>
            <a:ext cx="8229600" cy="4525963"/>
          </a:xfrm>
        </p:spPr>
        <p:txBody>
          <a:bodyPr/>
          <a:lstStyle/>
          <a:p>
            <a:r>
              <a:rPr lang="ru-RU"/>
              <a:t>Вставка диаграммы</a:t>
            </a:r>
          </a:p>
        </p:txBody>
      </p:sp>
      <p:sp>
        <p:nvSpPr>
          <p:cNvPr id="4" name="Дата 3"/>
          <p:cNvSpPr>
            <a:spLocks noGrp="1"/>
          </p:cNvSpPr>
          <p:nvPr>
            <p:ph type="dt" sz="half" idx="10"/>
          </p:nvPr>
        </p:nvSpPr>
        <p:spPr>
          <a:xfrm>
            <a:off x="457200" y="6245225"/>
            <a:ext cx="2133600" cy="476250"/>
          </a:xfrm>
        </p:spPr>
        <p:txBody>
          <a:bodyPr/>
          <a:lstStyle>
            <a:lvl1pPr>
              <a:defRPr/>
            </a:lvl1pPr>
          </a:lstStyle>
          <a:p>
            <a:endParaRPr lang="en-US"/>
          </a:p>
        </p:txBody>
      </p:sp>
      <p:sp>
        <p:nvSpPr>
          <p:cNvPr id="5" name="Нижний колонтитул 4"/>
          <p:cNvSpPr>
            <a:spLocks noGrp="1"/>
          </p:cNvSpPr>
          <p:nvPr>
            <p:ph type="ftr" sz="quarter" idx="11"/>
          </p:nvPr>
        </p:nvSpPr>
        <p:spPr>
          <a:xfrm>
            <a:off x="3124200" y="6245225"/>
            <a:ext cx="2895600" cy="476250"/>
          </a:xfrm>
        </p:spPr>
        <p:txBody>
          <a:bodyPr/>
          <a:lstStyle>
            <a:lvl1pPr>
              <a:defRPr/>
            </a:lvl1pPr>
          </a:lstStyle>
          <a:p>
            <a:endParaRPr lang="en-US"/>
          </a:p>
        </p:txBody>
      </p:sp>
      <p:sp>
        <p:nvSpPr>
          <p:cNvPr id="6" name="Номер слайда 5"/>
          <p:cNvSpPr>
            <a:spLocks noGrp="1"/>
          </p:cNvSpPr>
          <p:nvPr>
            <p:ph type="sldNum" sz="quarter" idx="12"/>
          </p:nvPr>
        </p:nvSpPr>
        <p:spPr>
          <a:xfrm>
            <a:off x="6553200" y="6245225"/>
            <a:ext cx="2133600" cy="476250"/>
          </a:xfrm>
        </p:spPr>
        <p:txBody>
          <a:bodyPr/>
          <a:lstStyle>
            <a:lvl1pPr>
              <a:defRPr/>
            </a:lvl1pPr>
          </a:lstStyle>
          <a:p>
            <a:fld id="{066467DF-9A82-4719-8E1B-A3E3BFC01354}" type="slidenum">
              <a:rPr lang="en-US"/>
              <a:pPr/>
              <a:t>‹#›</a:t>
            </a:fld>
            <a:endParaRPr lang="en-US"/>
          </a:p>
        </p:txBody>
      </p:sp>
    </p:spTree>
    <p:extLst>
      <p:ext uri="{BB962C8B-B14F-4D97-AF65-F5344CB8AC3E}">
        <p14:creationId xmlns:p14="http://schemas.microsoft.com/office/powerpoint/2010/main" val="1292107248"/>
      </p:ext>
    </p:extLst>
  </p:cSld>
  <p:clrMapOvr>
    <a:masterClrMapping/>
  </p:clrMapOvr>
  <p:transition>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lvl1pPr>
              <a:defRPr/>
            </a:lvl1pPr>
          </a:lstStyle>
          <a:p>
            <a:endParaRPr lang="en-US"/>
          </a:p>
        </p:txBody>
      </p:sp>
      <p:sp>
        <p:nvSpPr>
          <p:cNvPr id="5" name="Нижний колонтитул 4"/>
          <p:cNvSpPr>
            <a:spLocks noGrp="1"/>
          </p:cNvSpPr>
          <p:nvPr>
            <p:ph type="ftr" sz="quarter" idx="11"/>
          </p:nvPr>
        </p:nvSpPr>
        <p:spPr/>
        <p:txBody>
          <a:bodyPr/>
          <a:lstStyle>
            <a:lvl1pPr>
              <a:defRPr/>
            </a:lvl1pPr>
          </a:lstStyle>
          <a:p>
            <a:endParaRPr lang="en-US"/>
          </a:p>
        </p:txBody>
      </p:sp>
      <p:sp>
        <p:nvSpPr>
          <p:cNvPr id="6" name="Номер слайда 5"/>
          <p:cNvSpPr>
            <a:spLocks noGrp="1"/>
          </p:cNvSpPr>
          <p:nvPr>
            <p:ph type="sldNum" sz="quarter" idx="12"/>
          </p:nvPr>
        </p:nvSpPr>
        <p:spPr/>
        <p:txBody>
          <a:bodyPr/>
          <a:lstStyle>
            <a:lvl1pPr>
              <a:defRPr/>
            </a:lvl1pPr>
          </a:lstStyle>
          <a:p>
            <a:fld id="{F78E86E0-A162-4086-8DBD-D920C6CAF442}" type="slidenum">
              <a:rPr lang="en-US"/>
              <a:pPr/>
              <a:t>‹#›</a:t>
            </a:fld>
            <a:endParaRPr lang="en-US"/>
          </a:p>
        </p:txBody>
      </p:sp>
    </p:spTree>
    <p:extLst>
      <p:ext uri="{BB962C8B-B14F-4D97-AF65-F5344CB8AC3E}">
        <p14:creationId xmlns:p14="http://schemas.microsoft.com/office/powerpoint/2010/main" val="2122336031"/>
      </p:ext>
    </p:extLst>
  </p:cSld>
  <p:clrMapOvr>
    <a:masterClrMapping/>
  </p:clrMapOvr>
  <p:transition>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a:t>Образец текста</a:t>
            </a:r>
          </a:p>
        </p:txBody>
      </p:sp>
      <p:sp>
        <p:nvSpPr>
          <p:cNvPr id="4" name="Дата 3"/>
          <p:cNvSpPr>
            <a:spLocks noGrp="1"/>
          </p:cNvSpPr>
          <p:nvPr>
            <p:ph type="dt" sz="half" idx="10"/>
          </p:nvPr>
        </p:nvSpPr>
        <p:spPr/>
        <p:txBody>
          <a:bodyPr/>
          <a:lstStyle>
            <a:lvl1pPr>
              <a:defRPr/>
            </a:lvl1pPr>
          </a:lstStyle>
          <a:p>
            <a:endParaRPr lang="en-US"/>
          </a:p>
        </p:txBody>
      </p:sp>
      <p:sp>
        <p:nvSpPr>
          <p:cNvPr id="5" name="Нижний колонтитул 4"/>
          <p:cNvSpPr>
            <a:spLocks noGrp="1"/>
          </p:cNvSpPr>
          <p:nvPr>
            <p:ph type="ftr" sz="quarter" idx="11"/>
          </p:nvPr>
        </p:nvSpPr>
        <p:spPr/>
        <p:txBody>
          <a:bodyPr/>
          <a:lstStyle>
            <a:lvl1pPr>
              <a:defRPr/>
            </a:lvl1pPr>
          </a:lstStyle>
          <a:p>
            <a:endParaRPr lang="en-US"/>
          </a:p>
        </p:txBody>
      </p:sp>
      <p:sp>
        <p:nvSpPr>
          <p:cNvPr id="6" name="Номер слайда 5"/>
          <p:cNvSpPr>
            <a:spLocks noGrp="1"/>
          </p:cNvSpPr>
          <p:nvPr>
            <p:ph type="sldNum" sz="quarter" idx="12"/>
          </p:nvPr>
        </p:nvSpPr>
        <p:spPr/>
        <p:txBody>
          <a:bodyPr/>
          <a:lstStyle>
            <a:lvl1pPr>
              <a:defRPr/>
            </a:lvl1pPr>
          </a:lstStyle>
          <a:p>
            <a:fld id="{B6BB56AE-B761-4B2C-A04F-464C6C7FEBFA}" type="slidenum">
              <a:rPr lang="en-US"/>
              <a:pPr/>
              <a:t>‹#›</a:t>
            </a:fld>
            <a:endParaRPr lang="en-US"/>
          </a:p>
        </p:txBody>
      </p:sp>
    </p:spTree>
    <p:extLst>
      <p:ext uri="{BB962C8B-B14F-4D97-AF65-F5344CB8AC3E}">
        <p14:creationId xmlns:p14="http://schemas.microsoft.com/office/powerpoint/2010/main" val="2636487931"/>
      </p:ext>
    </p:extLst>
  </p:cSld>
  <p:clrMapOvr>
    <a:masterClrMapping/>
  </p:clrMapOvr>
  <p:transition>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lvl1pPr>
              <a:defRPr/>
            </a:lvl1pPr>
          </a:lstStyle>
          <a:p>
            <a:endParaRPr lang="en-US"/>
          </a:p>
        </p:txBody>
      </p:sp>
      <p:sp>
        <p:nvSpPr>
          <p:cNvPr id="6" name="Нижний колонтитул 5"/>
          <p:cNvSpPr>
            <a:spLocks noGrp="1"/>
          </p:cNvSpPr>
          <p:nvPr>
            <p:ph type="ftr" sz="quarter" idx="11"/>
          </p:nvPr>
        </p:nvSpPr>
        <p:spPr/>
        <p:txBody>
          <a:bodyPr/>
          <a:lstStyle>
            <a:lvl1pPr>
              <a:defRPr/>
            </a:lvl1pPr>
          </a:lstStyle>
          <a:p>
            <a:endParaRPr lang="en-US"/>
          </a:p>
        </p:txBody>
      </p:sp>
      <p:sp>
        <p:nvSpPr>
          <p:cNvPr id="7" name="Номер слайда 6"/>
          <p:cNvSpPr>
            <a:spLocks noGrp="1"/>
          </p:cNvSpPr>
          <p:nvPr>
            <p:ph type="sldNum" sz="quarter" idx="12"/>
          </p:nvPr>
        </p:nvSpPr>
        <p:spPr/>
        <p:txBody>
          <a:bodyPr/>
          <a:lstStyle>
            <a:lvl1pPr>
              <a:defRPr/>
            </a:lvl1pPr>
          </a:lstStyle>
          <a:p>
            <a:fld id="{EE568125-7EB8-4970-A801-EEE10FC4A013}" type="slidenum">
              <a:rPr lang="en-US"/>
              <a:pPr/>
              <a:t>‹#›</a:t>
            </a:fld>
            <a:endParaRPr lang="en-US"/>
          </a:p>
        </p:txBody>
      </p:sp>
    </p:spTree>
    <p:extLst>
      <p:ext uri="{BB962C8B-B14F-4D97-AF65-F5344CB8AC3E}">
        <p14:creationId xmlns:p14="http://schemas.microsoft.com/office/powerpoint/2010/main" val="1425707364"/>
      </p:ext>
    </p:extLst>
  </p:cSld>
  <p:clrMapOvr>
    <a:masterClrMapping/>
  </p:clrMapOvr>
  <p:transition>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lvl1pPr>
              <a:defRPr/>
            </a:lvl1pPr>
          </a:lstStyle>
          <a:p>
            <a:endParaRPr lang="en-US"/>
          </a:p>
        </p:txBody>
      </p:sp>
      <p:sp>
        <p:nvSpPr>
          <p:cNvPr id="8" name="Нижний колонтитул 7"/>
          <p:cNvSpPr>
            <a:spLocks noGrp="1"/>
          </p:cNvSpPr>
          <p:nvPr>
            <p:ph type="ftr" sz="quarter" idx="11"/>
          </p:nvPr>
        </p:nvSpPr>
        <p:spPr/>
        <p:txBody>
          <a:bodyPr/>
          <a:lstStyle>
            <a:lvl1pPr>
              <a:defRPr/>
            </a:lvl1pPr>
          </a:lstStyle>
          <a:p>
            <a:endParaRPr lang="en-US"/>
          </a:p>
        </p:txBody>
      </p:sp>
      <p:sp>
        <p:nvSpPr>
          <p:cNvPr id="9" name="Номер слайда 8"/>
          <p:cNvSpPr>
            <a:spLocks noGrp="1"/>
          </p:cNvSpPr>
          <p:nvPr>
            <p:ph type="sldNum" sz="quarter" idx="12"/>
          </p:nvPr>
        </p:nvSpPr>
        <p:spPr/>
        <p:txBody>
          <a:bodyPr/>
          <a:lstStyle>
            <a:lvl1pPr>
              <a:defRPr/>
            </a:lvl1pPr>
          </a:lstStyle>
          <a:p>
            <a:fld id="{DD555687-B682-4833-8214-D0E5A34F09CA}" type="slidenum">
              <a:rPr lang="en-US"/>
              <a:pPr/>
              <a:t>‹#›</a:t>
            </a:fld>
            <a:endParaRPr lang="en-US"/>
          </a:p>
        </p:txBody>
      </p:sp>
    </p:spTree>
    <p:extLst>
      <p:ext uri="{BB962C8B-B14F-4D97-AF65-F5344CB8AC3E}">
        <p14:creationId xmlns:p14="http://schemas.microsoft.com/office/powerpoint/2010/main" val="1513784991"/>
      </p:ext>
    </p:extLst>
  </p:cSld>
  <p:clrMapOvr>
    <a:masterClrMapping/>
  </p:clrMapOvr>
  <p:transition>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lvl1pPr>
              <a:defRPr/>
            </a:lvl1pPr>
          </a:lstStyle>
          <a:p>
            <a:endParaRPr lang="en-US"/>
          </a:p>
        </p:txBody>
      </p:sp>
      <p:sp>
        <p:nvSpPr>
          <p:cNvPr id="4" name="Нижний колонтитул 3"/>
          <p:cNvSpPr>
            <a:spLocks noGrp="1"/>
          </p:cNvSpPr>
          <p:nvPr>
            <p:ph type="ftr" sz="quarter" idx="11"/>
          </p:nvPr>
        </p:nvSpPr>
        <p:spPr/>
        <p:txBody>
          <a:bodyPr/>
          <a:lstStyle>
            <a:lvl1pPr>
              <a:defRPr/>
            </a:lvl1pPr>
          </a:lstStyle>
          <a:p>
            <a:endParaRPr lang="en-US"/>
          </a:p>
        </p:txBody>
      </p:sp>
      <p:sp>
        <p:nvSpPr>
          <p:cNvPr id="5" name="Номер слайда 4"/>
          <p:cNvSpPr>
            <a:spLocks noGrp="1"/>
          </p:cNvSpPr>
          <p:nvPr>
            <p:ph type="sldNum" sz="quarter" idx="12"/>
          </p:nvPr>
        </p:nvSpPr>
        <p:spPr/>
        <p:txBody>
          <a:bodyPr/>
          <a:lstStyle>
            <a:lvl1pPr>
              <a:defRPr/>
            </a:lvl1pPr>
          </a:lstStyle>
          <a:p>
            <a:fld id="{69CBB523-28B1-41E1-8F59-C6447173E69A}" type="slidenum">
              <a:rPr lang="en-US"/>
              <a:pPr/>
              <a:t>‹#›</a:t>
            </a:fld>
            <a:endParaRPr lang="en-US"/>
          </a:p>
        </p:txBody>
      </p:sp>
    </p:spTree>
    <p:extLst>
      <p:ext uri="{BB962C8B-B14F-4D97-AF65-F5344CB8AC3E}">
        <p14:creationId xmlns:p14="http://schemas.microsoft.com/office/powerpoint/2010/main" val="1925786257"/>
      </p:ext>
    </p:extLst>
  </p:cSld>
  <p:clrMapOvr>
    <a:masterClrMapping/>
  </p:clrMapOvr>
  <p:transition>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en-US"/>
          </a:p>
        </p:txBody>
      </p:sp>
      <p:sp>
        <p:nvSpPr>
          <p:cNvPr id="3" name="Нижний колонтитул 2"/>
          <p:cNvSpPr>
            <a:spLocks noGrp="1"/>
          </p:cNvSpPr>
          <p:nvPr>
            <p:ph type="ftr" sz="quarter" idx="11"/>
          </p:nvPr>
        </p:nvSpPr>
        <p:spPr/>
        <p:txBody>
          <a:bodyPr/>
          <a:lstStyle>
            <a:lvl1pPr>
              <a:defRPr/>
            </a:lvl1pPr>
          </a:lstStyle>
          <a:p>
            <a:endParaRPr lang="en-US"/>
          </a:p>
        </p:txBody>
      </p:sp>
      <p:sp>
        <p:nvSpPr>
          <p:cNvPr id="4" name="Номер слайда 3"/>
          <p:cNvSpPr>
            <a:spLocks noGrp="1"/>
          </p:cNvSpPr>
          <p:nvPr>
            <p:ph type="sldNum" sz="quarter" idx="12"/>
          </p:nvPr>
        </p:nvSpPr>
        <p:spPr/>
        <p:txBody>
          <a:bodyPr/>
          <a:lstStyle>
            <a:lvl1pPr>
              <a:defRPr/>
            </a:lvl1pPr>
          </a:lstStyle>
          <a:p>
            <a:fld id="{E4418D2B-10E0-43FF-81C4-51DFC9CAE6B1}" type="slidenum">
              <a:rPr lang="en-US"/>
              <a:pPr/>
              <a:t>‹#›</a:t>
            </a:fld>
            <a:endParaRPr lang="en-US"/>
          </a:p>
        </p:txBody>
      </p:sp>
    </p:spTree>
    <p:extLst>
      <p:ext uri="{BB962C8B-B14F-4D97-AF65-F5344CB8AC3E}">
        <p14:creationId xmlns:p14="http://schemas.microsoft.com/office/powerpoint/2010/main" val="73562270"/>
      </p:ext>
    </p:extLst>
  </p:cSld>
  <p:clrMapOvr>
    <a:masterClrMapping/>
  </p:clrMapOvr>
  <p:transition>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lvl1pPr>
              <a:defRPr/>
            </a:lvl1pPr>
          </a:lstStyle>
          <a:p>
            <a:endParaRPr lang="en-US"/>
          </a:p>
        </p:txBody>
      </p:sp>
      <p:sp>
        <p:nvSpPr>
          <p:cNvPr id="6" name="Нижний колонтитул 5"/>
          <p:cNvSpPr>
            <a:spLocks noGrp="1"/>
          </p:cNvSpPr>
          <p:nvPr>
            <p:ph type="ftr" sz="quarter" idx="11"/>
          </p:nvPr>
        </p:nvSpPr>
        <p:spPr/>
        <p:txBody>
          <a:bodyPr/>
          <a:lstStyle>
            <a:lvl1pPr>
              <a:defRPr/>
            </a:lvl1pPr>
          </a:lstStyle>
          <a:p>
            <a:endParaRPr lang="en-US"/>
          </a:p>
        </p:txBody>
      </p:sp>
      <p:sp>
        <p:nvSpPr>
          <p:cNvPr id="7" name="Номер слайда 6"/>
          <p:cNvSpPr>
            <a:spLocks noGrp="1"/>
          </p:cNvSpPr>
          <p:nvPr>
            <p:ph type="sldNum" sz="quarter" idx="12"/>
          </p:nvPr>
        </p:nvSpPr>
        <p:spPr/>
        <p:txBody>
          <a:bodyPr/>
          <a:lstStyle>
            <a:lvl1pPr>
              <a:defRPr/>
            </a:lvl1pPr>
          </a:lstStyle>
          <a:p>
            <a:fld id="{75456CD3-6EC4-43FF-9A84-EF7CF9FCF22F}" type="slidenum">
              <a:rPr lang="en-US"/>
              <a:pPr/>
              <a:t>‹#›</a:t>
            </a:fld>
            <a:endParaRPr lang="en-US"/>
          </a:p>
        </p:txBody>
      </p:sp>
    </p:spTree>
    <p:extLst>
      <p:ext uri="{BB962C8B-B14F-4D97-AF65-F5344CB8AC3E}">
        <p14:creationId xmlns:p14="http://schemas.microsoft.com/office/powerpoint/2010/main" val="706556687"/>
      </p:ext>
    </p:extLst>
  </p:cSld>
  <p:clrMapOvr>
    <a:masterClrMapping/>
  </p:clrMapOvr>
  <p:transition>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lvl1pPr>
              <a:defRPr/>
            </a:lvl1pPr>
          </a:lstStyle>
          <a:p>
            <a:endParaRPr lang="en-US"/>
          </a:p>
        </p:txBody>
      </p:sp>
      <p:sp>
        <p:nvSpPr>
          <p:cNvPr id="6" name="Нижний колонтитул 5"/>
          <p:cNvSpPr>
            <a:spLocks noGrp="1"/>
          </p:cNvSpPr>
          <p:nvPr>
            <p:ph type="ftr" sz="quarter" idx="11"/>
          </p:nvPr>
        </p:nvSpPr>
        <p:spPr/>
        <p:txBody>
          <a:bodyPr/>
          <a:lstStyle>
            <a:lvl1pPr>
              <a:defRPr/>
            </a:lvl1pPr>
          </a:lstStyle>
          <a:p>
            <a:endParaRPr lang="en-US"/>
          </a:p>
        </p:txBody>
      </p:sp>
      <p:sp>
        <p:nvSpPr>
          <p:cNvPr id="7" name="Номер слайда 6"/>
          <p:cNvSpPr>
            <a:spLocks noGrp="1"/>
          </p:cNvSpPr>
          <p:nvPr>
            <p:ph type="sldNum" sz="quarter" idx="12"/>
          </p:nvPr>
        </p:nvSpPr>
        <p:spPr/>
        <p:txBody>
          <a:bodyPr/>
          <a:lstStyle>
            <a:lvl1pPr>
              <a:defRPr/>
            </a:lvl1pPr>
          </a:lstStyle>
          <a:p>
            <a:fld id="{0DFFEB75-E6E7-44AC-B0C6-D6DE27D25920}" type="slidenum">
              <a:rPr lang="en-US"/>
              <a:pPr/>
              <a:t>‹#›</a:t>
            </a:fld>
            <a:endParaRPr lang="en-US"/>
          </a:p>
        </p:txBody>
      </p:sp>
    </p:spTree>
    <p:extLst>
      <p:ext uri="{BB962C8B-B14F-4D97-AF65-F5344CB8AC3E}">
        <p14:creationId xmlns:p14="http://schemas.microsoft.com/office/powerpoint/2010/main" val="1993913357"/>
      </p:ext>
    </p:extLst>
  </p:cSld>
  <p:clrMapOvr>
    <a:masterClrMapping/>
  </p:clrMapOvr>
  <p:transition>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31" name="Freeform 7"/>
          <p:cNvSpPr>
            <a:spLocks/>
          </p:cNvSpPr>
          <p:nvPr/>
        </p:nvSpPr>
        <p:spPr bwMode="gray">
          <a:xfrm>
            <a:off x="-9525" y="-9525"/>
            <a:ext cx="9156700" cy="6872288"/>
          </a:xfrm>
          <a:custGeom>
            <a:avLst/>
            <a:gdLst>
              <a:gd name="T0" fmla="*/ 5766 w 5768"/>
              <a:gd name="T1" fmla="*/ 605 h 4329"/>
              <a:gd name="T2" fmla="*/ 5768 w 5768"/>
              <a:gd name="T3" fmla="*/ 4325 h 4329"/>
              <a:gd name="T4" fmla="*/ 1082 w 5768"/>
              <a:gd name="T5" fmla="*/ 4329 h 4329"/>
              <a:gd name="T6" fmla="*/ 13 w 5768"/>
              <a:gd name="T7" fmla="*/ 3351 h 4329"/>
              <a:gd name="T8" fmla="*/ 0 w 5768"/>
              <a:gd name="T9" fmla="*/ 0 h 4329"/>
              <a:gd name="T10" fmla="*/ 2428 w 5768"/>
              <a:gd name="T11" fmla="*/ 7 h 4329"/>
              <a:gd name="T12" fmla="*/ 5766 w 5768"/>
              <a:gd name="T13" fmla="*/ 605 h 4329"/>
            </a:gdLst>
            <a:ahLst/>
            <a:cxnLst>
              <a:cxn ang="0">
                <a:pos x="T0" y="T1"/>
              </a:cxn>
              <a:cxn ang="0">
                <a:pos x="T2" y="T3"/>
              </a:cxn>
              <a:cxn ang="0">
                <a:pos x="T4" y="T5"/>
              </a:cxn>
              <a:cxn ang="0">
                <a:pos x="T6" y="T7"/>
              </a:cxn>
              <a:cxn ang="0">
                <a:pos x="T8" y="T9"/>
              </a:cxn>
              <a:cxn ang="0">
                <a:pos x="T10" y="T11"/>
              </a:cxn>
              <a:cxn ang="0">
                <a:pos x="T12" y="T13"/>
              </a:cxn>
            </a:cxnLst>
            <a:rect l="0" t="0" r="r" b="b"/>
            <a:pathLst>
              <a:path w="5768" h="4329">
                <a:moveTo>
                  <a:pt x="5766" y="605"/>
                </a:moveTo>
                <a:cubicBezTo>
                  <a:pt x="5767" y="2464"/>
                  <a:pt x="5768" y="4325"/>
                  <a:pt x="5768" y="4325"/>
                </a:cubicBezTo>
                <a:lnTo>
                  <a:pt x="1082" y="4329"/>
                </a:lnTo>
                <a:cubicBezTo>
                  <a:pt x="318" y="3809"/>
                  <a:pt x="9" y="3349"/>
                  <a:pt x="13" y="3351"/>
                </a:cubicBezTo>
                <a:lnTo>
                  <a:pt x="0" y="0"/>
                </a:lnTo>
                <a:lnTo>
                  <a:pt x="2428" y="7"/>
                </a:lnTo>
                <a:cubicBezTo>
                  <a:pt x="2428" y="12"/>
                  <a:pt x="3096" y="401"/>
                  <a:pt x="5766" y="605"/>
                </a:cubicBezTo>
                <a:close/>
              </a:path>
            </a:pathLst>
          </a:custGeom>
          <a:gradFill rotWithShape="1">
            <a:gsLst>
              <a:gs pos="0">
                <a:schemeClr val="bg1">
                  <a:gamma/>
                  <a:tint val="3137"/>
                  <a:invGamma/>
                </a:schemeClr>
              </a:gs>
              <a:gs pos="100000">
                <a:schemeClr val="bg1">
                  <a:alpha val="70000"/>
                </a:schemeClr>
              </a:gs>
            </a:gsLst>
            <a:lin ang="27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latin typeface="Times New Roman" pitchFamily="18" charset="0"/>
              <a:cs typeface="Times New Roman" pitchFamily="18" charset="0"/>
            </a:endParaRPr>
          </a:p>
        </p:txBody>
      </p:sp>
      <p:sp>
        <p:nvSpPr>
          <p:cNvPr id="1033" name="Freeform 9"/>
          <p:cNvSpPr>
            <a:spLocks/>
          </p:cNvSpPr>
          <p:nvPr/>
        </p:nvSpPr>
        <p:spPr bwMode="gray">
          <a:xfrm>
            <a:off x="-4763" y="5500688"/>
            <a:ext cx="1441451" cy="1358900"/>
          </a:xfrm>
          <a:custGeom>
            <a:avLst/>
            <a:gdLst>
              <a:gd name="T0" fmla="*/ 0 w 1089"/>
              <a:gd name="T1" fmla="*/ 0 h 1100"/>
              <a:gd name="T2" fmla="*/ 0 w 1089"/>
              <a:gd name="T3" fmla="*/ 1100 h 1100"/>
              <a:gd name="T4" fmla="*/ 1089 w 1089"/>
              <a:gd name="T5" fmla="*/ 1100 h 1100"/>
              <a:gd name="T6" fmla="*/ 0 w 1089"/>
              <a:gd name="T7" fmla="*/ 0 h 1100"/>
            </a:gdLst>
            <a:ahLst/>
            <a:cxnLst>
              <a:cxn ang="0">
                <a:pos x="T0" y="T1"/>
              </a:cxn>
              <a:cxn ang="0">
                <a:pos x="T2" y="T3"/>
              </a:cxn>
              <a:cxn ang="0">
                <a:pos x="T4" y="T5"/>
              </a:cxn>
              <a:cxn ang="0">
                <a:pos x="T6" y="T7"/>
              </a:cxn>
            </a:cxnLst>
            <a:rect l="0" t="0" r="r" b="b"/>
            <a:pathLst>
              <a:path w="1089" h="1100">
                <a:moveTo>
                  <a:pt x="0" y="0"/>
                </a:moveTo>
                <a:cubicBezTo>
                  <a:pt x="0" y="550"/>
                  <a:pt x="0" y="1100"/>
                  <a:pt x="0" y="1100"/>
                </a:cubicBezTo>
                <a:lnTo>
                  <a:pt x="1089" y="1100"/>
                </a:lnTo>
                <a:cubicBezTo>
                  <a:pt x="1089" y="1100"/>
                  <a:pt x="596" y="865"/>
                  <a:pt x="0" y="0"/>
                </a:cubicBezTo>
                <a:close/>
              </a:path>
            </a:pathLst>
          </a:cu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latin typeface="Times New Roman" pitchFamily="18" charset="0"/>
              <a:cs typeface="Times New Roman" pitchFamily="18" charset="0"/>
            </a:endParaRPr>
          </a:p>
        </p:txBody>
      </p:sp>
      <p:sp>
        <p:nvSpPr>
          <p:cNvPr id="1037" name="Line 13"/>
          <p:cNvSpPr>
            <a:spLocks noChangeShapeType="1"/>
          </p:cNvSpPr>
          <p:nvPr/>
        </p:nvSpPr>
        <p:spPr bwMode="gray">
          <a:xfrm>
            <a:off x="527050" y="0"/>
            <a:ext cx="0" cy="5910263"/>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ru-RU">
              <a:latin typeface="Times New Roman" pitchFamily="18" charset="0"/>
              <a:cs typeface="Times New Roman" pitchFamily="18" charset="0"/>
            </a:endParaRPr>
          </a:p>
        </p:txBody>
      </p:sp>
      <p:sp>
        <p:nvSpPr>
          <p:cNvPr id="1038" name="Line 14"/>
          <p:cNvSpPr>
            <a:spLocks noChangeShapeType="1"/>
          </p:cNvSpPr>
          <p:nvPr/>
        </p:nvSpPr>
        <p:spPr bwMode="gray">
          <a:xfrm>
            <a:off x="1677988" y="0"/>
            <a:ext cx="0" cy="6832600"/>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ru-RU">
              <a:latin typeface="Times New Roman" pitchFamily="18" charset="0"/>
              <a:cs typeface="Times New Roman" pitchFamily="18" charset="0"/>
            </a:endParaRPr>
          </a:p>
        </p:txBody>
      </p:sp>
      <p:sp>
        <p:nvSpPr>
          <p:cNvPr id="1039" name="Line 15"/>
          <p:cNvSpPr>
            <a:spLocks noChangeShapeType="1"/>
          </p:cNvSpPr>
          <p:nvPr/>
        </p:nvSpPr>
        <p:spPr bwMode="gray">
          <a:xfrm>
            <a:off x="2830513" y="0"/>
            <a:ext cx="0" cy="6861175"/>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ru-RU">
              <a:latin typeface="Times New Roman" pitchFamily="18" charset="0"/>
              <a:cs typeface="Times New Roman" pitchFamily="18" charset="0"/>
            </a:endParaRPr>
          </a:p>
        </p:txBody>
      </p:sp>
      <p:sp>
        <p:nvSpPr>
          <p:cNvPr id="1040" name="Line 16"/>
          <p:cNvSpPr>
            <a:spLocks noChangeShapeType="1"/>
          </p:cNvSpPr>
          <p:nvPr/>
        </p:nvSpPr>
        <p:spPr bwMode="gray">
          <a:xfrm>
            <a:off x="3983038" y="0"/>
            <a:ext cx="0" cy="6875463"/>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ru-RU">
              <a:latin typeface="Times New Roman" pitchFamily="18" charset="0"/>
              <a:cs typeface="Times New Roman" pitchFamily="18" charset="0"/>
            </a:endParaRPr>
          </a:p>
        </p:txBody>
      </p:sp>
      <p:sp>
        <p:nvSpPr>
          <p:cNvPr id="1041" name="Line 17"/>
          <p:cNvSpPr>
            <a:spLocks noChangeShapeType="1"/>
          </p:cNvSpPr>
          <p:nvPr/>
        </p:nvSpPr>
        <p:spPr bwMode="gray">
          <a:xfrm>
            <a:off x="5133975" y="388938"/>
            <a:ext cx="0" cy="6486525"/>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ru-RU">
              <a:latin typeface="Times New Roman" pitchFamily="18" charset="0"/>
              <a:cs typeface="Times New Roman" pitchFamily="18" charset="0"/>
            </a:endParaRPr>
          </a:p>
        </p:txBody>
      </p:sp>
      <p:sp>
        <p:nvSpPr>
          <p:cNvPr id="1042" name="Line 18"/>
          <p:cNvSpPr>
            <a:spLocks noChangeShapeType="1"/>
          </p:cNvSpPr>
          <p:nvPr/>
        </p:nvSpPr>
        <p:spPr bwMode="gray">
          <a:xfrm>
            <a:off x="6286500" y="619125"/>
            <a:ext cx="0" cy="6256338"/>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ru-RU">
              <a:latin typeface="Times New Roman" pitchFamily="18" charset="0"/>
              <a:cs typeface="Times New Roman" pitchFamily="18" charset="0"/>
            </a:endParaRPr>
          </a:p>
        </p:txBody>
      </p:sp>
      <p:sp>
        <p:nvSpPr>
          <p:cNvPr id="1043" name="Line 19"/>
          <p:cNvSpPr>
            <a:spLocks noChangeShapeType="1"/>
          </p:cNvSpPr>
          <p:nvPr/>
        </p:nvSpPr>
        <p:spPr bwMode="gray">
          <a:xfrm>
            <a:off x="7439025" y="773113"/>
            <a:ext cx="0" cy="6102350"/>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ru-RU">
              <a:latin typeface="Times New Roman" pitchFamily="18" charset="0"/>
              <a:cs typeface="Times New Roman" pitchFamily="18" charset="0"/>
            </a:endParaRPr>
          </a:p>
        </p:txBody>
      </p:sp>
      <p:sp>
        <p:nvSpPr>
          <p:cNvPr id="1044" name="Line 20"/>
          <p:cNvSpPr>
            <a:spLocks noChangeShapeType="1"/>
          </p:cNvSpPr>
          <p:nvPr/>
        </p:nvSpPr>
        <p:spPr bwMode="gray">
          <a:xfrm>
            <a:off x="8591550" y="900113"/>
            <a:ext cx="0" cy="5975350"/>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ru-RU">
              <a:latin typeface="Times New Roman" pitchFamily="18" charset="0"/>
              <a:cs typeface="Times New Roman" pitchFamily="18" charset="0"/>
            </a:endParaRPr>
          </a:p>
        </p:txBody>
      </p:sp>
      <p:sp>
        <p:nvSpPr>
          <p:cNvPr id="1046" name="Line 22"/>
          <p:cNvSpPr>
            <a:spLocks noChangeShapeType="1"/>
          </p:cNvSpPr>
          <p:nvPr/>
        </p:nvSpPr>
        <p:spPr bwMode="gray">
          <a:xfrm rot="5400000">
            <a:off x="2595563" y="-2176463"/>
            <a:ext cx="0" cy="5191125"/>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ru-RU">
              <a:latin typeface="Times New Roman" pitchFamily="18" charset="0"/>
              <a:cs typeface="Times New Roman" pitchFamily="18" charset="0"/>
            </a:endParaRPr>
          </a:p>
        </p:txBody>
      </p:sp>
      <p:sp>
        <p:nvSpPr>
          <p:cNvPr id="1047" name="Line 23"/>
          <p:cNvSpPr>
            <a:spLocks noChangeShapeType="1"/>
          </p:cNvSpPr>
          <p:nvPr/>
        </p:nvSpPr>
        <p:spPr bwMode="gray">
          <a:xfrm rot="5400000">
            <a:off x="4578350" y="-3036887"/>
            <a:ext cx="0" cy="9156700"/>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ru-RU">
              <a:latin typeface="Times New Roman" pitchFamily="18" charset="0"/>
              <a:cs typeface="Times New Roman" pitchFamily="18" charset="0"/>
            </a:endParaRPr>
          </a:p>
        </p:txBody>
      </p:sp>
      <p:sp>
        <p:nvSpPr>
          <p:cNvPr id="1048" name="Line 24"/>
          <p:cNvSpPr>
            <a:spLocks noChangeShapeType="1"/>
          </p:cNvSpPr>
          <p:nvPr/>
        </p:nvSpPr>
        <p:spPr bwMode="gray">
          <a:xfrm rot="5400000">
            <a:off x="4578350" y="-1912937"/>
            <a:ext cx="0" cy="9156700"/>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ru-RU">
              <a:latin typeface="Times New Roman" pitchFamily="18" charset="0"/>
              <a:cs typeface="Times New Roman" pitchFamily="18" charset="0"/>
            </a:endParaRPr>
          </a:p>
        </p:txBody>
      </p:sp>
      <p:sp>
        <p:nvSpPr>
          <p:cNvPr id="1049" name="Line 25"/>
          <p:cNvSpPr>
            <a:spLocks noChangeShapeType="1"/>
          </p:cNvSpPr>
          <p:nvPr/>
        </p:nvSpPr>
        <p:spPr bwMode="gray">
          <a:xfrm rot="5400000">
            <a:off x="4579938" y="-788988"/>
            <a:ext cx="0" cy="9153525"/>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ru-RU">
              <a:latin typeface="Times New Roman" pitchFamily="18" charset="0"/>
              <a:cs typeface="Times New Roman" pitchFamily="18" charset="0"/>
            </a:endParaRPr>
          </a:p>
        </p:txBody>
      </p:sp>
      <p:sp>
        <p:nvSpPr>
          <p:cNvPr id="1050" name="Line 26"/>
          <p:cNvSpPr>
            <a:spLocks noChangeShapeType="1"/>
          </p:cNvSpPr>
          <p:nvPr/>
        </p:nvSpPr>
        <p:spPr bwMode="gray">
          <a:xfrm rot="5400000">
            <a:off x="4579938" y="334962"/>
            <a:ext cx="0" cy="9153525"/>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ru-RU">
              <a:latin typeface="Times New Roman" pitchFamily="18" charset="0"/>
              <a:cs typeface="Times New Roman" pitchFamily="18" charset="0"/>
            </a:endParaRPr>
          </a:p>
        </p:txBody>
      </p:sp>
      <p:sp>
        <p:nvSpPr>
          <p:cNvPr id="1051" name="Line 27"/>
          <p:cNvSpPr>
            <a:spLocks noChangeShapeType="1"/>
          </p:cNvSpPr>
          <p:nvPr/>
        </p:nvSpPr>
        <p:spPr bwMode="gray">
          <a:xfrm rot="5400000">
            <a:off x="4905376" y="1824037"/>
            <a:ext cx="0" cy="8423275"/>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ru-RU">
              <a:latin typeface="Times New Roman" pitchFamily="18" charset="0"/>
              <a:cs typeface="Times New Roman" pitchFamily="18" charset="0"/>
            </a:endParaRPr>
          </a:p>
        </p:txBody>
      </p:sp>
      <p:sp>
        <p:nvSpPr>
          <p:cNvPr id="1052" name="Rectangle 28"/>
          <p:cNvSpPr>
            <a:spLocks noChangeArrowheads="1"/>
          </p:cNvSpPr>
          <p:nvPr/>
        </p:nvSpPr>
        <p:spPr bwMode="gray">
          <a:xfrm>
            <a:off x="4005263" y="2692400"/>
            <a:ext cx="1128712" cy="1079500"/>
          </a:xfrm>
          <a:prstGeom prst="rect">
            <a:avLst/>
          </a:prstGeom>
          <a:solidFill>
            <a:srgbClr val="FFFFFF">
              <a:alpha val="25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latin typeface="Times New Roman" pitchFamily="18" charset="0"/>
              <a:cs typeface="Times New Roman" pitchFamily="18" charset="0"/>
            </a:endParaRPr>
          </a:p>
        </p:txBody>
      </p:sp>
      <p:sp>
        <p:nvSpPr>
          <p:cNvPr id="1053" name="Rectangle 29"/>
          <p:cNvSpPr>
            <a:spLocks noChangeArrowheads="1"/>
          </p:cNvSpPr>
          <p:nvPr/>
        </p:nvSpPr>
        <p:spPr bwMode="gray">
          <a:xfrm>
            <a:off x="7459663" y="4937125"/>
            <a:ext cx="1120775" cy="1079500"/>
          </a:xfrm>
          <a:prstGeom prst="rect">
            <a:avLst/>
          </a:prstGeom>
          <a:solidFill>
            <a:srgbClr val="FFFFFF">
              <a:alpha val="3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latin typeface="Times New Roman" pitchFamily="18" charset="0"/>
              <a:cs typeface="Times New Roman" pitchFamily="18" charset="0"/>
            </a:endParaRPr>
          </a:p>
        </p:txBody>
      </p:sp>
      <p:sp>
        <p:nvSpPr>
          <p:cNvPr id="1054" name="Rectangle 30"/>
          <p:cNvSpPr>
            <a:spLocks noChangeArrowheads="1"/>
          </p:cNvSpPr>
          <p:nvPr/>
        </p:nvSpPr>
        <p:spPr bwMode="gray">
          <a:xfrm>
            <a:off x="549275" y="3808413"/>
            <a:ext cx="1128713" cy="1079500"/>
          </a:xfrm>
          <a:prstGeom prst="rect">
            <a:avLst/>
          </a:prstGeom>
          <a:solidFill>
            <a:srgbClr val="FFFFFF">
              <a:alpha val="2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latin typeface="Times New Roman" pitchFamily="18" charset="0"/>
              <a:cs typeface="Times New Roman" pitchFamily="18" charset="0"/>
            </a:endParaRPr>
          </a:p>
        </p:txBody>
      </p:sp>
      <p:sp>
        <p:nvSpPr>
          <p:cNvPr id="1055" name="Rectangle 31"/>
          <p:cNvSpPr>
            <a:spLocks noChangeArrowheads="1"/>
          </p:cNvSpPr>
          <p:nvPr/>
        </p:nvSpPr>
        <p:spPr bwMode="gray">
          <a:xfrm>
            <a:off x="6307138" y="6064250"/>
            <a:ext cx="1128712" cy="796925"/>
          </a:xfrm>
          <a:prstGeom prst="rect">
            <a:avLst/>
          </a:prstGeom>
          <a:solidFill>
            <a:srgbClr val="FFFFFF">
              <a:alpha val="2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latin typeface="Times New Roman" pitchFamily="18" charset="0"/>
              <a:cs typeface="Times New Roman" pitchFamily="18" charset="0"/>
            </a:endParaRPr>
          </a:p>
        </p:txBody>
      </p:sp>
      <p:sp>
        <p:nvSpPr>
          <p:cNvPr id="1056" name="Rectangle 32"/>
          <p:cNvSpPr>
            <a:spLocks noChangeArrowheads="1"/>
          </p:cNvSpPr>
          <p:nvPr/>
        </p:nvSpPr>
        <p:spPr bwMode="gray">
          <a:xfrm>
            <a:off x="2846388" y="0"/>
            <a:ext cx="1128712" cy="404813"/>
          </a:xfrm>
          <a:prstGeom prst="rect">
            <a:avLst/>
          </a:prstGeom>
          <a:solidFill>
            <a:srgbClr val="FFFFFF">
              <a:alpha val="39999"/>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latin typeface="Times New Roman" pitchFamily="18" charset="0"/>
              <a:cs typeface="Times New Roman" pitchFamily="18" charset="0"/>
            </a:endParaRPr>
          </a:p>
        </p:txBody>
      </p:sp>
      <p:sp>
        <p:nvSpPr>
          <p:cNvPr id="1057" name="Rectangle 33"/>
          <p:cNvSpPr>
            <a:spLocks noChangeArrowheads="1"/>
          </p:cNvSpPr>
          <p:nvPr/>
        </p:nvSpPr>
        <p:spPr bwMode="gray">
          <a:xfrm>
            <a:off x="2852738" y="4938713"/>
            <a:ext cx="1120775" cy="1079500"/>
          </a:xfrm>
          <a:prstGeom prst="rect">
            <a:avLst/>
          </a:prstGeom>
          <a:solidFill>
            <a:srgbClr val="FFFFFF">
              <a:alpha val="3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latin typeface="Times New Roman" pitchFamily="18" charset="0"/>
              <a:cs typeface="Times New Roman" pitchFamily="18" charset="0"/>
            </a:endParaRPr>
          </a:p>
        </p:txBody>
      </p:sp>
      <p:sp>
        <p:nvSpPr>
          <p:cNvPr id="1058" name="Rectangle 34"/>
          <p:cNvSpPr>
            <a:spLocks noChangeArrowheads="1"/>
          </p:cNvSpPr>
          <p:nvPr/>
        </p:nvSpPr>
        <p:spPr bwMode="gray">
          <a:xfrm>
            <a:off x="6300788" y="1566863"/>
            <a:ext cx="1120775" cy="1079500"/>
          </a:xfrm>
          <a:prstGeom prst="rect">
            <a:avLst/>
          </a:prstGeom>
          <a:solidFill>
            <a:srgbClr val="FFFFFF">
              <a:alpha val="3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latin typeface="Times New Roman" pitchFamily="18" charset="0"/>
              <a:cs typeface="Times New Roman" pitchFamily="18" charset="0"/>
            </a:endParaRPr>
          </a:p>
        </p:txBody>
      </p:sp>
      <p:sp>
        <p:nvSpPr>
          <p:cNvPr id="1027" name="Rectangle 3"/>
          <p:cNvSpPr>
            <a:spLocks noGrp="1" noChangeArrowheads="1"/>
          </p:cNvSpPr>
          <p:nvPr>
            <p:ph type="body" idx="1"/>
          </p:nvPr>
        </p:nvSpPr>
        <p:spPr bwMode="gray">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1028" name="Rectangle 4"/>
          <p:cNvSpPr>
            <a:spLocks noGrp="1" noChangeArrowheads="1"/>
          </p:cNvSpPr>
          <p:nvPr>
            <p:ph type="dt" sz="half" idx="2"/>
          </p:nvPr>
        </p:nvSpPr>
        <p:spPr bwMode="gray">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atin typeface="Times New Roman" pitchFamily="18" charset="0"/>
                <a:cs typeface="Times New Roman" pitchFamily="18" charset="0"/>
              </a:defRPr>
            </a:lvl1pPr>
          </a:lstStyle>
          <a:p>
            <a:endParaRPr lang="en-US"/>
          </a:p>
        </p:txBody>
      </p:sp>
      <p:sp>
        <p:nvSpPr>
          <p:cNvPr id="1029" name="Rectangle 5"/>
          <p:cNvSpPr>
            <a:spLocks noGrp="1" noChangeArrowheads="1"/>
          </p:cNvSpPr>
          <p:nvPr>
            <p:ph type="ftr" sz="quarter" idx="3"/>
          </p:nvPr>
        </p:nvSpPr>
        <p:spPr bwMode="gray">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atin typeface="Times New Roman" pitchFamily="18" charset="0"/>
                <a:cs typeface="Times New Roman" pitchFamily="18" charset="0"/>
              </a:defRPr>
            </a:lvl1pPr>
          </a:lstStyle>
          <a:p>
            <a:endParaRPr lang="en-US"/>
          </a:p>
        </p:txBody>
      </p:sp>
      <p:sp>
        <p:nvSpPr>
          <p:cNvPr id="1030" name="Rectangle 6"/>
          <p:cNvSpPr>
            <a:spLocks noGrp="1" noChangeArrowheads="1"/>
          </p:cNvSpPr>
          <p:nvPr>
            <p:ph type="sldNum" sz="quarter" idx="4"/>
          </p:nvPr>
        </p:nvSpPr>
        <p:spPr bwMode="gray">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atin typeface="Times New Roman" pitchFamily="18" charset="0"/>
                <a:cs typeface="Times New Roman" pitchFamily="18" charset="0"/>
              </a:defRPr>
            </a:lvl1pPr>
          </a:lstStyle>
          <a:p>
            <a:fld id="{A25AED05-CE36-47EE-BFDB-A3E0C1201B8E}" type="slidenum">
              <a:rPr lang="en-US" smtClean="0"/>
              <a:pPr/>
              <a:t>‹#›</a:t>
            </a:fld>
            <a:endParaRPr lang="en-US"/>
          </a:p>
        </p:txBody>
      </p:sp>
      <p:sp>
        <p:nvSpPr>
          <p:cNvPr id="1060" name="Freeform 36"/>
          <p:cNvSpPr>
            <a:spLocks/>
          </p:cNvSpPr>
          <p:nvPr/>
        </p:nvSpPr>
        <p:spPr bwMode="gray">
          <a:xfrm>
            <a:off x="4041775" y="0"/>
            <a:ext cx="5105400" cy="739775"/>
          </a:xfrm>
          <a:custGeom>
            <a:avLst/>
            <a:gdLst>
              <a:gd name="T0" fmla="*/ 3130 w 3130"/>
              <a:gd name="T1" fmla="*/ 453 h 453"/>
              <a:gd name="T2" fmla="*/ 3130 w 3130"/>
              <a:gd name="T3" fmla="*/ 0 h 453"/>
              <a:gd name="T4" fmla="*/ 0 w 3130"/>
              <a:gd name="T5" fmla="*/ 0 h 453"/>
              <a:gd name="T6" fmla="*/ 3130 w 3130"/>
              <a:gd name="T7" fmla="*/ 453 h 453"/>
            </a:gdLst>
            <a:ahLst/>
            <a:cxnLst>
              <a:cxn ang="0">
                <a:pos x="T0" y="T1"/>
              </a:cxn>
              <a:cxn ang="0">
                <a:pos x="T2" y="T3"/>
              </a:cxn>
              <a:cxn ang="0">
                <a:pos x="T4" y="T5"/>
              </a:cxn>
              <a:cxn ang="0">
                <a:pos x="T6" y="T7"/>
              </a:cxn>
            </a:cxnLst>
            <a:rect l="0" t="0" r="r" b="b"/>
            <a:pathLst>
              <a:path w="3130" h="453">
                <a:moveTo>
                  <a:pt x="3130" y="453"/>
                </a:moveTo>
                <a:cubicBezTo>
                  <a:pt x="3130" y="226"/>
                  <a:pt x="3130" y="0"/>
                  <a:pt x="3130" y="0"/>
                </a:cubicBezTo>
                <a:lnTo>
                  <a:pt x="0" y="0"/>
                </a:lnTo>
                <a:cubicBezTo>
                  <a:pt x="0" y="0"/>
                  <a:pt x="1298" y="389"/>
                  <a:pt x="3130" y="453"/>
                </a:cubicBezTo>
                <a:close/>
              </a:path>
            </a:pathLst>
          </a:cu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latin typeface="Times New Roman" pitchFamily="18" charset="0"/>
              <a:cs typeface="Times New Roman" pitchFamily="18" charset="0"/>
            </a:endParaRPr>
          </a:p>
        </p:txBody>
      </p:sp>
      <p:sp>
        <p:nvSpPr>
          <p:cNvPr id="1026" name="Rectangle 2"/>
          <p:cNvSpPr>
            <a:spLocks noGrp="1" noChangeArrowheads="1"/>
          </p:cNvSpPr>
          <p:nvPr>
            <p:ph type="title"/>
          </p:nvPr>
        </p:nvSpPr>
        <p:spPr bwMode="black">
          <a:xfrm>
            <a:off x="457200" y="325438"/>
            <a:ext cx="8229600" cy="927100"/>
          </a:xfrm>
          <a:prstGeom prst="rect">
            <a:avLst/>
          </a:prstGeom>
          <a:noFill/>
          <a:ln>
            <a:noFill/>
          </a:ln>
          <a:effectLst>
            <a:outerShdw dist="35921" dir="2700000" algn="ctr" rotWithShape="0">
              <a:srgbClr val="FFFFFF"/>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ru-RU" dirty="0"/>
              <a:t>Образец заголовка</a:t>
            </a:r>
            <a:endParaRPr lang="en-US" dirty="0"/>
          </a:p>
        </p:txBody>
      </p:sp>
      <p:pic>
        <p:nvPicPr>
          <p:cNvPr id="1061" name="Picture 37" descr="water"/>
          <p:cNvPicPr>
            <a:picLocks noChangeAspect="1" noChangeArrowheads="1"/>
          </p:cNvPicPr>
          <p:nvPr/>
        </p:nvPicPr>
        <p:blipFill>
          <a:blip r:embed="rId16">
            <a:extLst>
              <a:ext uri="{28A0092B-C50C-407E-A947-70E740481C1C}">
                <a14:useLocalDpi xmlns:a14="http://schemas.microsoft.com/office/drawing/2010/main" val="0"/>
              </a:ext>
            </a:extLst>
          </a:blip>
          <a:srcRect l="22409" t="16374" b="27486"/>
          <a:stretch>
            <a:fillRect/>
          </a:stretch>
        </p:blipFill>
        <p:spPr bwMode="gray">
          <a:xfrm rot="786797">
            <a:off x="6629400" y="-381000"/>
            <a:ext cx="2417763" cy="1995488"/>
          </a:xfrm>
          <a:prstGeom prst="rect">
            <a:avLst/>
          </a:prstGeom>
          <a:noFill/>
          <a:extLst>
            <a:ext uri="{909E8E84-426E-40DD-AFC4-6F175D3DCCD1}">
              <a14:hiddenFill xmlns:a14="http://schemas.microsoft.com/office/drawing/2010/main">
                <a:solidFill>
                  <a:srgbClr val="FFFFFF"/>
                </a:solidFill>
              </a14:hiddenFill>
            </a:ext>
          </a:extLst>
        </p:spPr>
      </p:pic>
      <p:pic>
        <p:nvPicPr>
          <p:cNvPr id="1062" name="Picture 38" descr="3"/>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gray">
          <a:xfrm rot="20740733" flipH="1">
            <a:off x="49213" y="5726113"/>
            <a:ext cx="1223962" cy="1371600"/>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ransition>
    <p:fade thruBlk="1"/>
  </p:transition>
  <p:txStyles>
    <p:titleStyle>
      <a:lvl1pPr algn="l" rtl="0" eaLnBrk="1" fontAlgn="base" hangingPunct="1">
        <a:spcBef>
          <a:spcPct val="0"/>
        </a:spcBef>
        <a:spcAft>
          <a:spcPct val="0"/>
        </a:spcAft>
        <a:defRPr sz="4400" b="1">
          <a:solidFill>
            <a:schemeClr val="tx2"/>
          </a:solidFill>
          <a:latin typeface="Times New Roman" pitchFamily="18" charset="0"/>
          <a:ea typeface="+mj-ea"/>
          <a:cs typeface="Times New Roman" pitchFamily="18" charset="0"/>
        </a:defRPr>
      </a:lvl1pPr>
      <a:lvl2pPr algn="l" rtl="0" eaLnBrk="1" fontAlgn="base" hangingPunct="1">
        <a:spcBef>
          <a:spcPct val="0"/>
        </a:spcBef>
        <a:spcAft>
          <a:spcPct val="0"/>
        </a:spcAft>
        <a:defRPr sz="4400" b="1">
          <a:solidFill>
            <a:schemeClr val="tx2"/>
          </a:solidFill>
          <a:latin typeface="Arial" charset="0"/>
        </a:defRPr>
      </a:lvl2pPr>
      <a:lvl3pPr algn="l" rtl="0" eaLnBrk="1" fontAlgn="base" hangingPunct="1">
        <a:spcBef>
          <a:spcPct val="0"/>
        </a:spcBef>
        <a:spcAft>
          <a:spcPct val="0"/>
        </a:spcAft>
        <a:defRPr sz="4400" b="1">
          <a:solidFill>
            <a:schemeClr val="tx2"/>
          </a:solidFill>
          <a:latin typeface="Arial" charset="0"/>
        </a:defRPr>
      </a:lvl3pPr>
      <a:lvl4pPr algn="l" rtl="0" eaLnBrk="1" fontAlgn="base" hangingPunct="1">
        <a:spcBef>
          <a:spcPct val="0"/>
        </a:spcBef>
        <a:spcAft>
          <a:spcPct val="0"/>
        </a:spcAft>
        <a:defRPr sz="4400" b="1">
          <a:solidFill>
            <a:schemeClr val="tx2"/>
          </a:solidFill>
          <a:latin typeface="Arial" charset="0"/>
        </a:defRPr>
      </a:lvl4pPr>
      <a:lvl5pPr algn="l" rtl="0" eaLnBrk="1" fontAlgn="base" hangingPunct="1">
        <a:spcBef>
          <a:spcPct val="0"/>
        </a:spcBef>
        <a:spcAft>
          <a:spcPct val="0"/>
        </a:spcAft>
        <a:defRPr sz="4400" b="1">
          <a:solidFill>
            <a:schemeClr val="tx2"/>
          </a:solidFill>
          <a:latin typeface="Arial" charset="0"/>
        </a:defRPr>
      </a:lvl5pPr>
      <a:lvl6pPr marL="457200" algn="l" rtl="0" eaLnBrk="1" fontAlgn="base" hangingPunct="1">
        <a:spcBef>
          <a:spcPct val="0"/>
        </a:spcBef>
        <a:spcAft>
          <a:spcPct val="0"/>
        </a:spcAft>
        <a:defRPr sz="4400" b="1">
          <a:solidFill>
            <a:schemeClr val="tx2"/>
          </a:solidFill>
          <a:latin typeface="Arial" charset="0"/>
        </a:defRPr>
      </a:lvl6pPr>
      <a:lvl7pPr marL="914400" algn="l" rtl="0" eaLnBrk="1" fontAlgn="base" hangingPunct="1">
        <a:spcBef>
          <a:spcPct val="0"/>
        </a:spcBef>
        <a:spcAft>
          <a:spcPct val="0"/>
        </a:spcAft>
        <a:defRPr sz="4400" b="1">
          <a:solidFill>
            <a:schemeClr val="tx2"/>
          </a:solidFill>
          <a:latin typeface="Arial" charset="0"/>
        </a:defRPr>
      </a:lvl7pPr>
      <a:lvl8pPr marL="1371600" algn="l" rtl="0" eaLnBrk="1" fontAlgn="base" hangingPunct="1">
        <a:spcBef>
          <a:spcPct val="0"/>
        </a:spcBef>
        <a:spcAft>
          <a:spcPct val="0"/>
        </a:spcAft>
        <a:defRPr sz="4400" b="1">
          <a:solidFill>
            <a:schemeClr val="tx2"/>
          </a:solidFill>
          <a:latin typeface="Arial" charset="0"/>
        </a:defRPr>
      </a:lvl8pPr>
      <a:lvl9pPr marL="1828800" algn="l" rtl="0" eaLnBrk="1" fontAlgn="base" hangingPunct="1">
        <a:spcBef>
          <a:spcPct val="0"/>
        </a:spcBef>
        <a:spcAft>
          <a:spcPct val="0"/>
        </a:spcAft>
        <a:defRPr sz="4400" b="1">
          <a:solidFill>
            <a:schemeClr val="tx2"/>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Times New Roman" pitchFamily="18" charset="0"/>
          <a:ea typeface="+mn-ea"/>
          <a:cs typeface="Times New Roman" pitchFamily="18" charset="0"/>
        </a:defRPr>
      </a:lvl1pPr>
      <a:lvl2pPr marL="742950" indent="-285750" algn="l" rtl="0" eaLnBrk="1" fontAlgn="base" hangingPunct="1">
        <a:spcBef>
          <a:spcPct val="20000"/>
        </a:spcBef>
        <a:spcAft>
          <a:spcPct val="0"/>
        </a:spcAft>
        <a:buChar char="–"/>
        <a:defRPr sz="2800">
          <a:solidFill>
            <a:schemeClr val="tx1"/>
          </a:solidFill>
          <a:latin typeface="Times New Roman" pitchFamily="18" charset="0"/>
          <a:cs typeface="Times New Roman" pitchFamily="18" charset="0"/>
        </a:defRPr>
      </a:lvl2pPr>
      <a:lvl3pPr marL="1143000" indent="-228600" algn="l" rtl="0" eaLnBrk="1" fontAlgn="base" hangingPunct="1">
        <a:spcBef>
          <a:spcPct val="20000"/>
        </a:spcBef>
        <a:spcAft>
          <a:spcPct val="0"/>
        </a:spcAft>
        <a:buChar char="•"/>
        <a:defRPr sz="2400">
          <a:solidFill>
            <a:schemeClr val="tx1"/>
          </a:solidFill>
          <a:latin typeface="Times New Roman" pitchFamily="18" charset="0"/>
          <a:cs typeface="Times New Roman" pitchFamily="18" charset="0"/>
        </a:defRPr>
      </a:lvl3pPr>
      <a:lvl4pPr marL="1600200" indent="-228600" algn="l" rtl="0" eaLnBrk="1" fontAlgn="base" hangingPunct="1">
        <a:spcBef>
          <a:spcPct val="20000"/>
        </a:spcBef>
        <a:spcAft>
          <a:spcPct val="0"/>
        </a:spcAft>
        <a:buChar char="–"/>
        <a:defRPr sz="2000">
          <a:solidFill>
            <a:schemeClr val="tx1"/>
          </a:solidFill>
          <a:latin typeface="Times New Roman" pitchFamily="18" charset="0"/>
          <a:cs typeface="Times New Roman" pitchFamily="18" charset="0"/>
        </a:defRPr>
      </a:lvl4pPr>
      <a:lvl5pPr marL="2057400" indent="-228600" algn="l" rtl="0" eaLnBrk="1" fontAlgn="base" hangingPunct="1">
        <a:spcBef>
          <a:spcPct val="20000"/>
        </a:spcBef>
        <a:spcAft>
          <a:spcPct val="0"/>
        </a:spcAft>
        <a:buChar char="»"/>
        <a:defRPr sz="2000">
          <a:solidFill>
            <a:schemeClr val="tx1"/>
          </a:solidFill>
          <a:latin typeface="Times New Roman" pitchFamily="18" charset="0"/>
          <a:cs typeface="Times New Roman" pitchFamily="18" charset="0"/>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slide" Target="slide17.xml"/><Relationship Id="rId7" Type="http://schemas.openxmlformats.org/officeDocument/2006/relationships/image" Target="../media/image5.jpeg"/><Relationship Id="rId2" Type="http://schemas.openxmlformats.org/officeDocument/2006/relationships/slide" Target="slide2.xml"/><Relationship Id="rId1" Type="http://schemas.openxmlformats.org/officeDocument/2006/relationships/slideLayout" Target="../slideLayouts/slideLayout2.xml"/><Relationship Id="rId6" Type="http://schemas.openxmlformats.org/officeDocument/2006/relationships/slide" Target="slide20.xml"/><Relationship Id="rId5" Type="http://schemas.openxmlformats.org/officeDocument/2006/relationships/slide" Target="slide19.xml"/><Relationship Id="rId4" Type="http://schemas.openxmlformats.org/officeDocument/2006/relationships/slide" Target="slide18.xml"/></Relationships>
</file>

<file path=ppt/slides/_rels/slide1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slide" Target="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slide" Target="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slide" Target="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slide" Target="slide12.xml"/><Relationship Id="rId3" Type="http://schemas.openxmlformats.org/officeDocument/2006/relationships/slide" Target="slide3.xml"/><Relationship Id="rId7" Type="http://schemas.openxmlformats.org/officeDocument/2006/relationships/slide" Target="slide11.xml"/><Relationship Id="rId12" Type="http://schemas.openxmlformats.org/officeDocument/2006/relationships/slide" Target="slide16.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slide" Target="slide10.xml"/><Relationship Id="rId11" Type="http://schemas.openxmlformats.org/officeDocument/2006/relationships/slide" Target="slide15.xml"/><Relationship Id="rId5" Type="http://schemas.openxmlformats.org/officeDocument/2006/relationships/slide" Target="slide5.xml"/><Relationship Id="rId10" Type="http://schemas.openxmlformats.org/officeDocument/2006/relationships/slide" Target="slide14.xml"/><Relationship Id="rId4" Type="http://schemas.openxmlformats.org/officeDocument/2006/relationships/slide" Target="slide4.xml"/><Relationship Id="rId9" Type="http://schemas.openxmlformats.org/officeDocument/2006/relationships/slide" Target="slide13.xml"/></Relationships>
</file>

<file path=ppt/slides/_rels/slide2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slide" Target="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slide" Target="slide6.xml"/><Relationship Id="rId7" Type="http://schemas.openxmlformats.org/officeDocument/2006/relationships/image" Target="../media/image4.png"/><Relationship Id="rId2" Type="http://schemas.openxmlformats.org/officeDocument/2006/relationships/slide" Target="slide2.xml"/><Relationship Id="rId1" Type="http://schemas.openxmlformats.org/officeDocument/2006/relationships/slideLayout" Target="../slideLayouts/slideLayout2.xml"/><Relationship Id="rId6" Type="http://schemas.openxmlformats.org/officeDocument/2006/relationships/slide" Target="slide9.xml"/><Relationship Id="rId5" Type="http://schemas.openxmlformats.org/officeDocument/2006/relationships/slide" Target="slide8.xml"/><Relationship Id="rId4" Type="http://schemas.openxmlformats.org/officeDocument/2006/relationships/slide" Target="slide7.xml"/></Relationships>
</file>

<file path=ppt/slides/_rels/slide6.xml.rels><?xml version="1.0" encoding="UTF-8" standalone="yes"?>
<Relationships xmlns="http://schemas.openxmlformats.org/package/2006/relationships"><Relationship Id="rId2" Type="http://schemas.openxmlformats.org/officeDocument/2006/relationships/slide" Target="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slide" Target="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slide" Target="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slide" Target="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black">
          <a:xfrm>
            <a:off x="611560" y="3789040"/>
            <a:ext cx="7772400" cy="2451100"/>
          </a:xfrm>
        </p:spPr>
        <p:txBody>
          <a:bodyPr/>
          <a:lstStyle/>
          <a:p>
            <a:pPr algn="ctr"/>
            <a:r>
              <a:rPr lang="en-US" sz="3600" dirty="0">
                <a:solidFill>
                  <a:srgbClr val="000000"/>
                </a:solidFill>
              </a:rPr>
              <a:t/>
            </a:r>
            <a:br>
              <a:rPr lang="en-US" sz="3600" dirty="0">
                <a:solidFill>
                  <a:srgbClr val="000000"/>
                </a:solidFill>
              </a:rPr>
            </a:br>
            <a:r>
              <a:rPr lang="ru-RU" sz="4000" dirty="0"/>
              <a:t>Резервное копирование и восстановление данных</a:t>
            </a:r>
            <a:endParaRPr lang="en-US" sz="2800" dirty="0">
              <a:solidFill>
                <a:srgbClr val="FF0000"/>
              </a:solidFill>
            </a:endParaRPr>
          </a:p>
        </p:txBody>
      </p:sp>
      <p:sp>
        <p:nvSpPr>
          <p:cNvPr id="2" name="Текст 1"/>
          <p:cNvSpPr>
            <a:spLocks noGrp="1"/>
          </p:cNvSpPr>
          <p:nvPr>
            <p:ph type="body" idx="1"/>
          </p:nvPr>
        </p:nvSpPr>
        <p:spPr/>
        <p:txBody>
          <a:bodyPr/>
          <a:lstStyle/>
          <a:p>
            <a:r>
              <a:rPr lang="ru-RU" sz="7200" dirty="0" smtClean="0"/>
              <a:t>Тема урока:</a:t>
            </a:r>
            <a:endParaRPr lang="ru-RU" sz="7200" dirty="0"/>
          </a:p>
        </p:txBody>
      </p:sp>
    </p:spTree>
  </p:cSld>
  <p:clrMapOvr>
    <a:masterClrMapping/>
  </p:clrMapOvr>
  <p:transition>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620688"/>
            <a:ext cx="8229600" cy="927100"/>
          </a:xfrm>
        </p:spPr>
        <p:txBody>
          <a:bodyPr/>
          <a:lstStyle/>
          <a:p>
            <a:pPr algn="ctr"/>
            <a:r>
              <a:rPr lang="ru-RU" dirty="0">
                <a:hlinkClick r:id="rId2" action="ppaction://hlinksldjump"/>
              </a:rPr>
              <a:t>Обратные изменения </a:t>
            </a:r>
            <a:r>
              <a:rPr lang="ru-RU" dirty="0" smtClean="0">
                <a:hlinkClick r:id="rId2" action="ppaction://hlinksldjump"/>
              </a:rPr>
              <a:t/>
            </a:r>
            <a:br>
              <a:rPr lang="ru-RU" dirty="0" smtClean="0">
                <a:hlinkClick r:id="rId2" action="ppaction://hlinksldjump"/>
              </a:rPr>
            </a:br>
            <a:r>
              <a:rPr lang="ru-RU" dirty="0" smtClean="0">
                <a:hlinkClick r:id="rId2" action="ppaction://hlinksldjump"/>
              </a:rPr>
              <a:t>(</a:t>
            </a:r>
            <a:r>
              <a:rPr lang="en-US" dirty="0">
                <a:hlinkClick r:id="rId2" action="ppaction://hlinksldjump"/>
              </a:rPr>
              <a:t>reverse delta</a:t>
            </a:r>
            <a:r>
              <a:rPr lang="ru-RU" dirty="0">
                <a:hlinkClick r:id="rId2" action="ppaction://hlinksldjump"/>
              </a:rPr>
              <a:t>)</a:t>
            </a:r>
            <a:endParaRPr lang="ru-RU" dirty="0"/>
          </a:p>
        </p:txBody>
      </p:sp>
      <p:sp>
        <p:nvSpPr>
          <p:cNvPr id="3" name="Объект 2"/>
          <p:cNvSpPr>
            <a:spLocks noGrp="1"/>
          </p:cNvSpPr>
          <p:nvPr>
            <p:ph idx="1"/>
          </p:nvPr>
        </p:nvSpPr>
        <p:spPr>
          <a:xfrm>
            <a:off x="488488" y="1988840"/>
            <a:ext cx="8229600" cy="4525963"/>
          </a:xfrm>
        </p:spPr>
        <p:txBody>
          <a:bodyPr/>
          <a:lstStyle/>
          <a:p>
            <a:pPr marL="0" indent="0">
              <a:spcBef>
                <a:spcPts val="0"/>
              </a:spcBef>
              <a:spcAft>
                <a:spcPts val="1200"/>
              </a:spcAft>
              <a:buFont typeface="Arial" pitchFamily="34" charset="0"/>
              <a:buChar char="•"/>
            </a:pPr>
            <a:r>
              <a:rPr lang="ru-RU" sz="1800" dirty="0"/>
              <a:t>Хранится разница между текущими версиями отмеченных для архивирования файлов и их предыдущими состояниями. После сохранения полной резервной копии периодически составляются списки последних изменений содержимого файлов.</a:t>
            </a:r>
          </a:p>
          <a:p>
            <a:pPr marL="0" indent="0">
              <a:spcBef>
                <a:spcPts val="0"/>
              </a:spcBef>
              <a:spcAft>
                <a:spcPts val="1200"/>
              </a:spcAft>
              <a:buFont typeface="Arial" pitchFamily="34" charset="0"/>
              <a:buChar char="•"/>
            </a:pPr>
            <a:r>
              <a:rPr lang="ru-RU" sz="1800" dirty="0"/>
              <a:t>В зависимости от стратегии может быть аналогичен разностному или добавочному копированию, с разницей в том, что хранятся не целиком файлы, а лишь изменения в них. Процесс восстановления аналогичен разностному или добавочному копированию.</a:t>
            </a:r>
          </a:p>
        </p:txBody>
      </p:sp>
      <p:pic>
        <p:nvPicPr>
          <p:cNvPr id="4" name="Рисунок 3" descr="3714159.jpeg"/>
          <p:cNvPicPr>
            <a:picLocks noChangeAspect="1"/>
          </p:cNvPicPr>
          <p:nvPr/>
        </p:nvPicPr>
        <p:blipFill>
          <a:blip r:embed="rId3">
            <a:clrChange>
              <a:clrFrom>
                <a:srgbClr val="FFFFFF"/>
              </a:clrFrom>
              <a:clrTo>
                <a:srgbClr val="FFFFFF">
                  <a:alpha val="0"/>
                </a:srgbClr>
              </a:clrTo>
            </a:clrChange>
          </a:blip>
          <a:stretch>
            <a:fillRect/>
          </a:stretch>
        </p:blipFill>
        <p:spPr>
          <a:xfrm>
            <a:off x="3929058" y="4000504"/>
            <a:ext cx="2643206" cy="2428892"/>
          </a:xfrm>
          <a:prstGeom prst="rect">
            <a:avLst/>
          </a:prstGeom>
        </p:spPr>
      </p:pic>
    </p:spTree>
    <p:extLst>
      <p:ext uri="{BB962C8B-B14F-4D97-AF65-F5344CB8AC3E}">
        <p14:creationId xmlns:p14="http://schemas.microsoft.com/office/powerpoint/2010/main" val="832547735"/>
      </p:ext>
    </p:extLst>
  </p:cSld>
  <p:clrMapOvr>
    <a:masterClrMapping/>
  </p:clrMapOvr>
  <p:transition>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0533" y="692696"/>
            <a:ext cx="8229600" cy="927100"/>
          </a:xfrm>
        </p:spPr>
        <p:txBody>
          <a:bodyPr/>
          <a:lstStyle/>
          <a:p>
            <a:pPr algn="ctr"/>
            <a:r>
              <a:rPr lang="ru-RU" dirty="0">
                <a:hlinkClick r:id="rId2" action="ppaction://hlinksldjump"/>
              </a:rPr>
              <a:t>Точки мгновенного восстановления</a:t>
            </a:r>
            <a:endParaRPr lang="ru-RU" dirty="0"/>
          </a:p>
        </p:txBody>
      </p:sp>
      <p:sp>
        <p:nvSpPr>
          <p:cNvPr id="3" name="Объект 2"/>
          <p:cNvSpPr>
            <a:spLocks noGrp="1"/>
          </p:cNvSpPr>
          <p:nvPr>
            <p:ph idx="1"/>
          </p:nvPr>
        </p:nvSpPr>
        <p:spPr>
          <a:xfrm>
            <a:off x="460527" y="2132856"/>
            <a:ext cx="8229600" cy="4525963"/>
          </a:xfrm>
        </p:spPr>
        <p:txBody>
          <a:bodyPr/>
          <a:lstStyle/>
          <a:p>
            <a:pPr marL="0" indent="0">
              <a:spcBef>
                <a:spcPts val="0"/>
              </a:spcBef>
              <a:spcAft>
                <a:spcPts val="1200"/>
              </a:spcAft>
              <a:buFont typeface="Arial" pitchFamily="34" charset="0"/>
              <a:buChar char="•"/>
            </a:pPr>
            <a:r>
              <a:rPr lang="ru-RU" sz="1800" dirty="0"/>
              <a:t>Резервные копии создаются не по расписанию, а путем создания автоматической копии, после каждого изменения данных.</a:t>
            </a:r>
          </a:p>
          <a:p>
            <a:pPr marL="0" indent="0">
              <a:spcBef>
                <a:spcPts val="0"/>
              </a:spcBef>
              <a:spcAft>
                <a:spcPts val="1200"/>
              </a:spcAft>
              <a:buFont typeface="Arial" pitchFamily="34" charset="0"/>
              <a:buChar char="•"/>
            </a:pPr>
            <a:r>
              <a:rPr lang="ru-RU" sz="1800" dirty="0"/>
              <a:t>Когда данные записываются на диск, они также асинхронно записываются в другой точке, обычно ей служит другой компьютер поверх сети. Это вносит определенную нагрузку на операции записи диска, но устраняет необходимость расписания созданий резервных копий.</a:t>
            </a:r>
          </a:p>
          <a:p>
            <a:pPr marL="0" indent="0">
              <a:spcBef>
                <a:spcPts val="0"/>
              </a:spcBef>
              <a:spcAft>
                <a:spcPts val="1200"/>
              </a:spcAft>
              <a:buFont typeface="Arial" pitchFamily="34" charset="0"/>
              <a:buChar char="•"/>
            </a:pPr>
            <a:r>
              <a:rPr lang="ru-RU" sz="1800" dirty="0"/>
              <a:t>Позволяет восстановить данные на любой момент времени.</a:t>
            </a:r>
          </a:p>
        </p:txBody>
      </p:sp>
      <p:pic>
        <p:nvPicPr>
          <p:cNvPr id="4" name="Рисунок 3" descr="bf337492a0864d5a8d1619941820aa93_L.jpg"/>
          <p:cNvPicPr>
            <a:picLocks noChangeAspect="1"/>
          </p:cNvPicPr>
          <p:nvPr/>
        </p:nvPicPr>
        <p:blipFill>
          <a:blip r:embed="rId3">
            <a:clrChange>
              <a:clrFrom>
                <a:srgbClr val="FFFFFF"/>
              </a:clrFrom>
              <a:clrTo>
                <a:srgbClr val="FFFFFF">
                  <a:alpha val="0"/>
                </a:srgbClr>
              </a:clrTo>
            </a:clrChange>
          </a:blip>
          <a:stretch>
            <a:fillRect/>
          </a:stretch>
        </p:blipFill>
        <p:spPr>
          <a:xfrm>
            <a:off x="5857884" y="3714752"/>
            <a:ext cx="2762249" cy="2762249"/>
          </a:xfrm>
          <a:prstGeom prst="rect">
            <a:avLst/>
          </a:prstGeom>
        </p:spPr>
      </p:pic>
    </p:spTree>
    <p:extLst>
      <p:ext uri="{BB962C8B-B14F-4D97-AF65-F5344CB8AC3E}">
        <p14:creationId xmlns:p14="http://schemas.microsoft.com/office/powerpoint/2010/main" val="3903146445"/>
      </p:ext>
    </p:extLst>
  </p:cSld>
  <p:clrMapOvr>
    <a:masterClrMapping/>
  </p:clrMapOvr>
  <p:transition>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649969"/>
            <a:ext cx="9036496" cy="927100"/>
          </a:xfrm>
        </p:spPr>
        <p:txBody>
          <a:bodyPr/>
          <a:lstStyle/>
          <a:p>
            <a:r>
              <a:rPr lang="ru-RU" dirty="0">
                <a:hlinkClick r:id="rId3" action="ppaction://hlinksldjump"/>
              </a:rPr>
              <a:t>Планирование архивации данных</a:t>
            </a:r>
            <a:endParaRPr lang="ru-RU" dirty="0"/>
          </a:p>
        </p:txBody>
      </p:sp>
      <p:sp>
        <p:nvSpPr>
          <p:cNvPr id="3" name="Объект 2"/>
          <p:cNvSpPr>
            <a:spLocks noGrp="1"/>
          </p:cNvSpPr>
          <p:nvPr>
            <p:ph idx="1"/>
          </p:nvPr>
        </p:nvSpPr>
        <p:spPr/>
        <p:txBody>
          <a:bodyPr/>
          <a:lstStyle/>
          <a:p>
            <a:pPr marL="0" indent="0">
              <a:buNone/>
            </a:pPr>
            <a:r>
              <a:rPr lang="ru-RU" sz="1800" dirty="0"/>
              <a:t>Выбор стратегии резервного копирования зависит от следующих факторов:</a:t>
            </a:r>
          </a:p>
          <a:p>
            <a:r>
              <a:rPr lang="ru-RU" sz="1800" dirty="0"/>
              <a:t>какие именно ресурсы будут архивироваться;</a:t>
            </a:r>
          </a:p>
          <a:p>
            <a:r>
              <a:rPr lang="ru-RU" sz="1800" dirty="0"/>
              <a:t>минимальный промежуток времени для восстановления данного ресурса при возникновении аварии;</a:t>
            </a:r>
          </a:p>
          <a:p>
            <a:r>
              <a:rPr lang="ru-RU" sz="1800" dirty="0"/>
              <a:t>какой объем данных будет архивироваться;</a:t>
            </a:r>
          </a:p>
          <a:p>
            <a:r>
              <a:rPr lang="ru-RU" sz="1800" dirty="0"/>
              <a:t>какова емкость носителей для хранения резервных копий и скорость записи на эти носители;</a:t>
            </a:r>
          </a:p>
          <a:p>
            <a:r>
              <a:rPr lang="ru-RU" sz="1800" dirty="0"/>
              <a:t>сколько времени будет занимать архивирование каждого ресурса;</a:t>
            </a:r>
          </a:p>
          <a:p>
            <a:r>
              <a:rPr lang="ru-RU" sz="1800" dirty="0"/>
              <a:t>как часто будет производиться архивация каждого ресурса;</a:t>
            </a:r>
          </a:p>
          <a:p>
            <a:r>
              <a:rPr lang="ru-RU" sz="1800" dirty="0"/>
              <a:t>если резервные копии записываются на ленты, то как часто будет производиться перезапись лент;</a:t>
            </a:r>
          </a:p>
          <a:p>
            <a:r>
              <a:rPr lang="ru-RU" sz="1800" dirty="0"/>
              <a:t>по какому графику будет производиться тестовое восстановление данных.</a:t>
            </a:r>
          </a:p>
        </p:txBody>
      </p:sp>
    </p:spTree>
    <p:extLst>
      <p:ext uri="{BB962C8B-B14F-4D97-AF65-F5344CB8AC3E}">
        <p14:creationId xmlns:p14="http://schemas.microsoft.com/office/powerpoint/2010/main" val="469673485"/>
      </p:ext>
    </p:extLst>
  </p:cSld>
  <p:clrMapOvr>
    <a:masterClrMapping/>
  </p:clrMapOvr>
  <p:transition>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3862" y="892175"/>
            <a:ext cx="8229600" cy="927100"/>
          </a:xfrm>
        </p:spPr>
        <p:txBody>
          <a:bodyPr/>
          <a:lstStyle/>
          <a:p>
            <a:pPr algn="ctr"/>
            <a:r>
              <a:rPr lang="ru-RU" dirty="0">
                <a:hlinkClick r:id="rId2" action="ppaction://hlinksldjump"/>
              </a:rPr>
              <a:t>Выбор архивных устройств и носителей</a:t>
            </a:r>
            <a:endParaRPr lang="ru-RU" dirty="0"/>
          </a:p>
        </p:txBody>
      </p:sp>
      <p:sp>
        <p:nvSpPr>
          <p:cNvPr id="3" name="Объект 2"/>
          <p:cNvSpPr>
            <a:spLocks noGrp="1"/>
          </p:cNvSpPr>
          <p:nvPr>
            <p:ph idx="1"/>
          </p:nvPr>
        </p:nvSpPr>
        <p:spPr>
          <a:xfrm>
            <a:off x="457200" y="1988840"/>
            <a:ext cx="8229600" cy="4525963"/>
          </a:xfrm>
        </p:spPr>
        <p:txBody>
          <a:bodyPr/>
          <a:lstStyle/>
          <a:p>
            <a:pPr marL="0" indent="0">
              <a:buNone/>
            </a:pPr>
            <a:r>
              <a:rPr lang="ru-RU" sz="1800" dirty="0"/>
              <a:t>Определив, какие данные и как часто архивировать, можно выбрать аппаратные средства архивации и необходимые носители. </a:t>
            </a:r>
          </a:p>
          <a:p>
            <a:pPr marL="0" indent="0">
              <a:buNone/>
            </a:pPr>
            <a:r>
              <a:rPr lang="ru-RU" sz="1800" dirty="0"/>
              <a:t>Выбор подходящего оборудования для организации зависит от многих факторов:</a:t>
            </a:r>
          </a:p>
          <a:p>
            <a:r>
              <a:rPr lang="ru-RU" sz="1800" dirty="0"/>
              <a:t>Емкость.</a:t>
            </a:r>
          </a:p>
          <a:p>
            <a:r>
              <a:rPr lang="ru-RU" sz="1800" dirty="0"/>
              <a:t>Надежность аппаратных средств и носителей.</a:t>
            </a:r>
          </a:p>
          <a:p>
            <a:r>
              <a:rPr lang="ru-RU" sz="1800" dirty="0"/>
              <a:t>Расширяемость решения. </a:t>
            </a:r>
          </a:p>
          <a:p>
            <a:r>
              <a:rPr lang="ru-RU" sz="1800" dirty="0"/>
              <a:t>Скорость архивации и восстановления.</a:t>
            </a:r>
          </a:p>
          <a:p>
            <a:r>
              <a:rPr lang="ru-RU" sz="1800" dirty="0"/>
              <a:t> Цена архивации.</a:t>
            </a:r>
          </a:p>
        </p:txBody>
      </p:sp>
      <p:pic>
        <p:nvPicPr>
          <p:cNvPr id="4" name="Рисунок 3" descr="vneshnjaja-pamjat-kompjutera_2.jpg"/>
          <p:cNvPicPr>
            <a:picLocks noChangeAspect="1"/>
          </p:cNvPicPr>
          <p:nvPr/>
        </p:nvPicPr>
        <p:blipFill>
          <a:blip r:embed="rId3">
            <a:clrChange>
              <a:clrFrom>
                <a:srgbClr val="FFFFFF"/>
              </a:clrFrom>
              <a:clrTo>
                <a:srgbClr val="FFFFFF">
                  <a:alpha val="0"/>
                </a:srgbClr>
              </a:clrTo>
            </a:clrChange>
          </a:blip>
          <a:stretch>
            <a:fillRect/>
          </a:stretch>
        </p:blipFill>
        <p:spPr>
          <a:xfrm>
            <a:off x="5572132" y="3500438"/>
            <a:ext cx="2755900" cy="2844800"/>
          </a:xfrm>
          <a:prstGeom prst="rect">
            <a:avLst/>
          </a:prstGeom>
        </p:spPr>
      </p:pic>
    </p:spTree>
    <p:extLst>
      <p:ext uri="{BB962C8B-B14F-4D97-AF65-F5344CB8AC3E}">
        <p14:creationId xmlns:p14="http://schemas.microsoft.com/office/powerpoint/2010/main" val="1679208813"/>
      </p:ext>
    </p:extLst>
  </p:cSld>
  <p:clrMapOvr>
    <a:masterClrMapping/>
  </p:clrMapOvr>
  <p:transition>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548680"/>
            <a:ext cx="8229600" cy="927100"/>
          </a:xfrm>
        </p:spPr>
        <p:txBody>
          <a:bodyPr/>
          <a:lstStyle/>
          <a:p>
            <a:pPr algn="ctr"/>
            <a:r>
              <a:rPr lang="ru-RU" dirty="0">
                <a:hlinkClick r:id="rId2" action="ppaction://hlinksldjump"/>
              </a:rPr>
              <a:t>Хранение резервной копии</a:t>
            </a:r>
            <a:endParaRPr lang="ru-RU" dirty="0"/>
          </a:p>
        </p:txBody>
      </p:sp>
      <p:sp>
        <p:nvSpPr>
          <p:cNvPr id="3" name="Объект 2"/>
          <p:cNvSpPr>
            <a:spLocks noGrp="1"/>
          </p:cNvSpPr>
          <p:nvPr>
            <p:ph idx="1"/>
          </p:nvPr>
        </p:nvSpPr>
        <p:spPr/>
        <p:txBody>
          <a:bodyPr/>
          <a:lstStyle/>
          <a:p>
            <a:r>
              <a:rPr lang="ru-RU" sz="1800" dirty="0"/>
              <a:t>Ленточные накопители;</a:t>
            </a:r>
          </a:p>
          <a:p>
            <a:r>
              <a:rPr lang="ru-RU" sz="1800" dirty="0"/>
              <a:t>магнитные диски (резервное копирование на дискеты ZIP, JAZ, MO);</a:t>
            </a:r>
          </a:p>
          <a:p>
            <a:r>
              <a:rPr lang="ru-RU" sz="1800" dirty="0"/>
              <a:t>оптические накопители (компакт-диски);</a:t>
            </a:r>
          </a:p>
          <a:p>
            <a:r>
              <a:rPr lang="ru-RU" sz="1800" dirty="0"/>
              <a:t>съемные или стационарные дисковые накопители;</a:t>
            </a:r>
          </a:p>
          <a:p>
            <a:r>
              <a:rPr lang="ru-RU" sz="1800" dirty="0"/>
              <a:t>флэш-накопители;</a:t>
            </a:r>
          </a:p>
          <a:p>
            <a:r>
              <a:rPr lang="ru-RU" sz="1800" dirty="0"/>
              <a:t>копия в «облаке» - запись резервных данных по «облачной» технологии через онлайн-службы специальных провайдеров.</a:t>
            </a:r>
          </a:p>
        </p:txBody>
      </p:sp>
      <p:pic>
        <p:nvPicPr>
          <p:cNvPr id="4" name="Рисунок 3" descr="45012.png"/>
          <p:cNvPicPr>
            <a:picLocks noChangeAspect="1"/>
          </p:cNvPicPr>
          <p:nvPr/>
        </p:nvPicPr>
        <p:blipFill>
          <a:blip r:embed="rId3">
            <a:clrChange>
              <a:clrFrom>
                <a:srgbClr val="FFFFFF"/>
              </a:clrFrom>
              <a:clrTo>
                <a:srgbClr val="FFFFFF">
                  <a:alpha val="0"/>
                </a:srgbClr>
              </a:clrTo>
            </a:clrChange>
          </a:blip>
          <a:stretch>
            <a:fillRect/>
          </a:stretch>
        </p:blipFill>
        <p:spPr>
          <a:xfrm>
            <a:off x="5000628" y="4000504"/>
            <a:ext cx="2428892" cy="2428892"/>
          </a:xfrm>
          <a:prstGeom prst="rect">
            <a:avLst/>
          </a:prstGeom>
        </p:spPr>
      </p:pic>
    </p:spTree>
    <p:extLst>
      <p:ext uri="{BB962C8B-B14F-4D97-AF65-F5344CB8AC3E}">
        <p14:creationId xmlns:p14="http://schemas.microsoft.com/office/powerpoint/2010/main" val="1032873068"/>
      </p:ext>
    </p:extLst>
  </p:cSld>
  <p:clrMapOvr>
    <a:masterClrMapping/>
  </p:clrMapOvr>
  <p:transition>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39991" y="673100"/>
            <a:ext cx="8229600" cy="927100"/>
          </a:xfrm>
        </p:spPr>
        <p:txBody>
          <a:bodyPr/>
          <a:lstStyle/>
          <a:p>
            <a:r>
              <a:rPr lang="ru-RU" sz="3600" dirty="0">
                <a:hlinkClick r:id="rId2" action="ppaction://hlinksldjump"/>
              </a:rPr>
              <a:t>Резервная копия состояния системы</a:t>
            </a:r>
            <a:endParaRPr lang="ru-RU" sz="3600" dirty="0"/>
          </a:p>
        </p:txBody>
      </p:sp>
      <p:sp>
        <p:nvSpPr>
          <p:cNvPr id="3" name="Объект 2"/>
          <p:cNvSpPr>
            <a:spLocks noGrp="1"/>
          </p:cNvSpPr>
          <p:nvPr>
            <p:ph idx="1"/>
          </p:nvPr>
        </p:nvSpPr>
        <p:spPr/>
        <p:txBody>
          <a:bodyPr/>
          <a:lstStyle/>
          <a:p>
            <a:pPr marL="0" indent="0">
              <a:buNone/>
            </a:pPr>
            <a:r>
              <a:rPr lang="ru-RU" sz="1800" dirty="0"/>
              <a:t>В </a:t>
            </a:r>
            <a:r>
              <a:rPr lang="en-US" sz="1800" dirty="0"/>
              <a:t>Windows </a:t>
            </a:r>
            <a:r>
              <a:rPr lang="ru-RU" sz="1800" dirty="0"/>
              <a:t>предусмотрена возможность создания специальной резервной копии, которая позволит восстановить работоспособность и все настройки операционной системы в случае потери данных или прекращения функционирования.</a:t>
            </a:r>
          </a:p>
          <a:p>
            <a:pPr marL="0" indent="0">
              <a:buNone/>
            </a:pPr>
            <a:r>
              <a:rPr lang="ru-RU" sz="1800" dirty="0"/>
              <a:t>При этом архивируются следующие данные:</a:t>
            </a:r>
          </a:p>
          <a:p>
            <a:r>
              <a:rPr lang="ru-RU" sz="1800" dirty="0"/>
              <a:t>системный реестр;</a:t>
            </a:r>
          </a:p>
          <a:p>
            <a:r>
              <a:rPr lang="ru-RU" sz="1800" dirty="0"/>
              <a:t>база данных зарегистрированных классов объектов;</a:t>
            </a:r>
          </a:p>
          <a:p>
            <a:r>
              <a:rPr lang="ru-RU" sz="1800" dirty="0"/>
              <a:t>системные загрузочные файлы;</a:t>
            </a:r>
          </a:p>
          <a:p>
            <a:r>
              <a:rPr lang="ru-RU" sz="1800" dirty="0"/>
              <a:t>база данных служб сертификатов (только на серверах, на которых установлена служба сертификатов);</a:t>
            </a:r>
          </a:p>
          <a:p>
            <a:r>
              <a:rPr lang="ru-RU" sz="1800" dirty="0"/>
              <a:t>база данных </a:t>
            </a:r>
            <a:r>
              <a:rPr lang="ru-RU" sz="1800" dirty="0" err="1"/>
              <a:t>Active</a:t>
            </a:r>
            <a:r>
              <a:rPr lang="ru-RU" sz="1800" dirty="0"/>
              <a:t> </a:t>
            </a:r>
            <a:r>
              <a:rPr lang="ru-RU" sz="1800" dirty="0" err="1"/>
              <a:t>Directory</a:t>
            </a:r>
            <a:r>
              <a:rPr lang="ru-RU" sz="1800" dirty="0"/>
              <a:t> и папка SYSVOL (на контроллерах доменов).</a:t>
            </a:r>
          </a:p>
        </p:txBody>
      </p:sp>
    </p:spTree>
    <p:extLst>
      <p:ext uri="{BB962C8B-B14F-4D97-AF65-F5344CB8AC3E}">
        <p14:creationId xmlns:p14="http://schemas.microsoft.com/office/powerpoint/2010/main" val="661997989"/>
      </p:ext>
    </p:extLst>
  </p:cSld>
  <p:clrMapOvr>
    <a:masterClrMapping/>
  </p:clrMapOvr>
  <p:transition>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70122" y="641023"/>
            <a:ext cx="8229600" cy="927100"/>
          </a:xfrm>
        </p:spPr>
        <p:txBody>
          <a:bodyPr/>
          <a:lstStyle/>
          <a:p>
            <a:r>
              <a:rPr lang="ru-RU" dirty="0">
                <a:hlinkClick r:id="rId2" action="ppaction://hlinksldjump"/>
              </a:rPr>
              <a:t>Учетные записи пользователей </a:t>
            </a:r>
            <a:endParaRPr lang="ru-RU" dirty="0"/>
          </a:p>
        </p:txBody>
      </p:sp>
      <p:sp>
        <p:nvSpPr>
          <p:cNvPr id="3" name="Содержимое 2"/>
          <p:cNvSpPr>
            <a:spLocks noGrp="1"/>
          </p:cNvSpPr>
          <p:nvPr>
            <p:ph idx="1"/>
          </p:nvPr>
        </p:nvSpPr>
        <p:spPr/>
        <p:txBody>
          <a:bodyPr/>
          <a:lstStyle/>
          <a:p>
            <a:pPr>
              <a:buNone/>
            </a:pPr>
            <a:r>
              <a:rPr lang="ru-RU" dirty="0">
                <a:hlinkClick r:id="rId3" action="ppaction://hlinksldjump"/>
              </a:rPr>
              <a:t>Учетная запись</a:t>
            </a:r>
            <a:endParaRPr lang="ru-RU" dirty="0"/>
          </a:p>
          <a:p>
            <a:pPr>
              <a:buNone/>
            </a:pPr>
            <a:r>
              <a:rPr lang="ru-RU" dirty="0">
                <a:hlinkClick r:id="rId4" action="ppaction://hlinksldjump"/>
              </a:rPr>
              <a:t>Применение учетной записи</a:t>
            </a:r>
            <a:endParaRPr lang="ru-RU" dirty="0"/>
          </a:p>
          <a:p>
            <a:pPr>
              <a:buNone/>
            </a:pPr>
            <a:r>
              <a:rPr lang="ru-RU" dirty="0">
                <a:hlinkClick r:id="rId5" action="ppaction://hlinksldjump"/>
              </a:rPr>
              <a:t>Типы учетных записей</a:t>
            </a:r>
            <a:endParaRPr lang="ru-RU" dirty="0"/>
          </a:p>
          <a:p>
            <a:pPr>
              <a:buNone/>
            </a:pPr>
            <a:r>
              <a:rPr lang="ru-RU" dirty="0">
                <a:hlinkClick r:id="rId6" action="ppaction://hlinksldjump"/>
              </a:rPr>
              <a:t>Преимущества записей</a:t>
            </a:r>
            <a:endParaRPr lang="ru-RU" dirty="0"/>
          </a:p>
          <a:p>
            <a:pPr>
              <a:buNone/>
            </a:pPr>
            <a:endParaRPr lang="ru-RU" dirty="0"/>
          </a:p>
        </p:txBody>
      </p:sp>
      <p:pic>
        <p:nvPicPr>
          <p:cNvPr id="12290" name="Picture 2" descr="http://img.cliparto.com/pic/s/201116/3371464-green-house-icon.jpg">
            <a:hlinkClick r:id="rId2" action="ppaction://hlinksldjump"/>
          </p:cNvPr>
          <p:cNvPicPr>
            <a:picLocks noChangeAspect="1" noChangeArrowheads="1"/>
          </p:cNvPicPr>
          <p:nvPr/>
        </p:nvPicPr>
        <p:blipFill>
          <a:blip r:embed="rId7">
            <a:clrChange>
              <a:clrFrom>
                <a:srgbClr val="FFFFFF"/>
              </a:clrFrom>
              <a:clrTo>
                <a:srgbClr val="FFFFFF">
                  <a:alpha val="0"/>
                </a:srgbClr>
              </a:clrTo>
            </a:clrChange>
          </a:blip>
          <a:srcRect/>
          <a:stretch>
            <a:fillRect/>
          </a:stretch>
        </p:blipFill>
        <p:spPr bwMode="auto">
          <a:xfrm>
            <a:off x="8191500" y="5905500"/>
            <a:ext cx="952500" cy="952500"/>
          </a:xfrm>
          <a:prstGeom prst="rect">
            <a:avLst/>
          </a:prstGeom>
          <a:noFill/>
        </p:spPr>
      </p:pic>
    </p:spTree>
  </p:cSld>
  <p:clrMapOvr>
    <a:masterClrMapping/>
  </p:clrMapOvr>
  <p:transition>
    <p:fade thruBlk="1"/>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solidFill>
                  <a:srgbClr val="FF0000"/>
                </a:solidFill>
              </a:rPr>
              <a:t> </a:t>
            </a:r>
            <a:r>
              <a:rPr lang="ru-RU" dirty="0">
                <a:hlinkClick r:id="rId2" action="ppaction://hlinksldjump"/>
              </a:rPr>
              <a:t>Учетная запись</a:t>
            </a:r>
            <a:r>
              <a:rPr lang="ru-RU" dirty="0"/>
              <a:t/>
            </a:r>
            <a:br>
              <a:rPr lang="ru-RU" dirty="0"/>
            </a:br>
            <a:endParaRPr lang="ru-RU" dirty="0"/>
          </a:p>
        </p:txBody>
      </p:sp>
      <p:sp>
        <p:nvSpPr>
          <p:cNvPr id="3" name="Содержимое 2"/>
          <p:cNvSpPr>
            <a:spLocks noGrp="1"/>
          </p:cNvSpPr>
          <p:nvPr>
            <p:ph idx="1"/>
          </p:nvPr>
        </p:nvSpPr>
        <p:spPr/>
        <p:txBody>
          <a:bodyPr/>
          <a:lstStyle/>
          <a:p>
            <a:pPr>
              <a:buNone/>
            </a:pPr>
            <a:r>
              <a:rPr lang="ru-RU" sz="1800" dirty="0"/>
              <a:t>Учётная запись, содержит сведения, необходимые для идентификации пользователя при подключении к системе, информацию для авторизации и учёта. </a:t>
            </a:r>
          </a:p>
          <a:p>
            <a:pPr>
              <a:buNone/>
            </a:pPr>
            <a:r>
              <a:rPr lang="ru-RU" sz="1800" dirty="0"/>
              <a:t>Это имя пользователя и пароль (или другое аналогичное средство аутентификации — например, биометрические характеристики) . </a:t>
            </a:r>
          </a:p>
          <a:p>
            <a:pPr>
              <a:buNone/>
            </a:pPr>
            <a:r>
              <a:rPr lang="ru-RU" sz="1800" dirty="0"/>
              <a:t>                Пароль или его аналог, хранится в зашифрованном или хешированном виде (в целях его безопасности) .</a:t>
            </a:r>
          </a:p>
          <a:p>
            <a:pPr>
              <a:buNone/>
            </a:pPr>
            <a:endParaRPr lang="ru-RU" dirty="0"/>
          </a:p>
        </p:txBody>
      </p:sp>
      <p:pic>
        <p:nvPicPr>
          <p:cNvPr id="4" name="Рисунок 3" descr="12417192.79klzg2838.W665.png"/>
          <p:cNvPicPr>
            <a:picLocks noChangeAspect="1"/>
          </p:cNvPicPr>
          <p:nvPr/>
        </p:nvPicPr>
        <p:blipFill>
          <a:blip r:embed="rId3">
            <a:clrChange>
              <a:clrFrom>
                <a:srgbClr val="FFFFFF"/>
              </a:clrFrom>
              <a:clrTo>
                <a:srgbClr val="FFFFFF">
                  <a:alpha val="0"/>
                </a:srgbClr>
              </a:clrTo>
            </a:clrChange>
          </a:blip>
          <a:stretch>
            <a:fillRect/>
          </a:stretch>
        </p:blipFill>
        <p:spPr>
          <a:xfrm>
            <a:off x="1643042" y="4071942"/>
            <a:ext cx="4500594" cy="1500198"/>
          </a:xfrm>
          <a:prstGeom prst="rect">
            <a:avLst/>
          </a:prstGeom>
        </p:spPr>
      </p:pic>
    </p:spTree>
  </p:cSld>
  <p:clrMapOvr>
    <a:masterClrMapping/>
  </p:clrMapOvr>
  <p:transition>
    <p:fade thruBlk="1"/>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92543" y="908720"/>
            <a:ext cx="8229600" cy="927100"/>
          </a:xfrm>
        </p:spPr>
        <p:txBody>
          <a:bodyPr/>
          <a:lstStyle/>
          <a:p>
            <a:r>
              <a:rPr lang="ru-RU" dirty="0">
                <a:hlinkClick r:id="rId2" action="ppaction://hlinksldjump"/>
              </a:rPr>
              <a:t>Применение учетной записи</a:t>
            </a:r>
            <a:r>
              <a:rPr lang="ru-RU" dirty="0"/>
              <a:t/>
            </a:r>
            <a:br>
              <a:rPr lang="ru-RU" dirty="0"/>
            </a:br>
            <a:endParaRPr lang="ru-RU" dirty="0"/>
          </a:p>
        </p:txBody>
      </p:sp>
      <p:sp>
        <p:nvSpPr>
          <p:cNvPr id="3" name="Содержимое 2"/>
          <p:cNvSpPr>
            <a:spLocks noGrp="1"/>
          </p:cNvSpPr>
          <p:nvPr>
            <p:ph idx="1"/>
          </p:nvPr>
        </p:nvSpPr>
        <p:spPr/>
        <p:txBody>
          <a:bodyPr/>
          <a:lstStyle/>
          <a:p>
            <a:pPr>
              <a:spcBef>
                <a:spcPts val="0"/>
              </a:spcBef>
              <a:spcAft>
                <a:spcPts val="1200"/>
              </a:spcAft>
              <a:buFont typeface="Arial" pitchFamily="34" charset="0"/>
              <a:buChar char="•"/>
            </a:pPr>
            <a:r>
              <a:rPr lang="ru-RU" sz="1800" dirty="0"/>
              <a:t>Применение учетных записей позволяет нескольким пользователям работать на одном компьютере с использованием собственных файлов и параметров. </a:t>
            </a:r>
          </a:p>
          <a:p>
            <a:pPr>
              <a:spcBef>
                <a:spcPts val="0"/>
              </a:spcBef>
              <a:spcAft>
                <a:spcPts val="1200"/>
              </a:spcAft>
              <a:buFont typeface="Arial" pitchFamily="34" charset="0"/>
              <a:buChar char="•"/>
            </a:pPr>
            <a:r>
              <a:rPr lang="ru-RU" sz="1800" dirty="0"/>
              <a:t>Для доступа к учетной записи используется имя пользователя и пароль.</a:t>
            </a:r>
          </a:p>
          <a:p>
            <a:pPr>
              <a:spcBef>
                <a:spcPts val="0"/>
              </a:spcBef>
              <a:spcAft>
                <a:spcPts val="1200"/>
              </a:spcAft>
              <a:buFont typeface="Arial" pitchFamily="34" charset="0"/>
              <a:buChar char="•"/>
            </a:pPr>
            <a:r>
              <a:rPr lang="ru-RU" sz="1800" dirty="0"/>
              <a:t>Пользователи могут воспринимать учётную запись как личную страничку, профиль, кабинет, место хранения личных и других сведений на определённом Интернет-ресурсе.</a:t>
            </a:r>
          </a:p>
          <a:p>
            <a:pPr>
              <a:spcBef>
                <a:spcPts val="0"/>
              </a:spcBef>
              <a:spcAft>
                <a:spcPts val="1200"/>
              </a:spcAft>
              <a:buFont typeface="Arial" pitchFamily="34" charset="0"/>
              <a:buChar char="•"/>
            </a:pPr>
            <a:endParaRPr lang="ru-RU" sz="1800" dirty="0"/>
          </a:p>
          <a:p>
            <a:pPr>
              <a:buNone/>
            </a:pPr>
            <a:endParaRPr lang="ru-RU" dirty="0"/>
          </a:p>
        </p:txBody>
      </p:sp>
      <p:pic>
        <p:nvPicPr>
          <p:cNvPr id="4" name="Рисунок 3" descr="Notepad.png"/>
          <p:cNvPicPr>
            <a:picLocks noChangeAspect="1"/>
          </p:cNvPicPr>
          <p:nvPr/>
        </p:nvPicPr>
        <p:blipFill>
          <a:blip r:embed="rId3"/>
          <a:stretch>
            <a:fillRect/>
          </a:stretch>
        </p:blipFill>
        <p:spPr>
          <a:xfrm>
            <a:off x="4214810" y="3500438"/>
            <a:ext cx="3143272" cy="3143272"/>
          </a:xfrm>
          <a:prstGeom prst="rect">
            <a:avLst/>
          </a:prstGeom>
        </p:spPr>
      </p:pic>
    </p:spTree>
  </p:cSld>
  <p:clrMapOvr>
    <a:masterClrMapping/>
  </p:clrMapOvr>
  <p:transition>
    <p:fade thruBlk="1"/>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908720"/>
            <a:ext cx="8229600" cy="927100"/>
          </a:xfrm>
        </p:spPr>
        <p:txBody>
          <a:bodyPr/>
          <a:lstStyle/>
          <a:p>
            <a:r>
              <a:rPr lang="ru-RU" dirty="0">
                <a:hlinkClick r:id="rId2" action="ppaction://hlinksldjump"/>
              </a:rPr>
              <a:t>Типы учетных записей</a:t>
            </a:r>
            <a:r>
              <a:rPr lang="ru-RU" dirty="0"/>
              <a:t/>
            </a:r>
            <a:br>
              <a:rPr lang="ru-RU" dirty="0"/>
            </a:br>
            <a:endParaRPr lang="ru-RU" dirty="0"/>
          </a:p>
        </p:txBody>
      </p:sp>
      <p:sp>
        <p:nvSpPr>
          <p:cNvPr id="3" name="Содержимое 2"/>
          <p:cNvSpPr>
            <a:spLocks noGrp="1"/>
          </p:cNvSpPr>
          <p:nvPr>
            <p:ph idx="1"/>
          </p:nvPr>
        </p:nvSpPr>
        <p:spPr>
          <a:xfrm>
            <a:off x="457200" y="1617681"/>
            <a:ext cx="8229600" cy="4525963"/>
          </a:xfrm>
        </p:spPr>
        <p:txBody>
          <a:bodyPr/>
          <a:lstStyle/>
          <a:p>
            <a:pPr>
              <a:buFont typeface="Wingdings" panose="05000000000000000000" pitchFamily="2" charset="2"/>
              <a:buChar char="v"/>
            </a:pPr>
            <a:r>
              <a:rPr lang="ru-RU" sz="1800" dirty="0"/>
              <a:t>обычные учетные записи пользователей предназначены для повседневной работы;</a:t>
            </a:r>
          </a:p>
          <a:p>
            <a:pPr>
              <a:buFont typeface="Wingdings" panose="05000000000000000000" pitchFamily="2" charset="2"/>
              <a:buChar char="v"/>
            </a:pPr>
            <a:r>
              <a:rPr lang="ru-RU" sz="1800" dirty="0"/>
              <a:t>учетные записи администратора предоставляют полный контроль над компьютером и применяются только в необходимых случаях;</a:t>
            </a:r>
          </a:p>
          <a:p>
            <a:pPr>
              <a:buFont typeface="Wingdings" panose="05000000000000000000" pitchFamily="2" charset="2"/>
              <a:buChar char="v"/>
            </a:pPr>
            <a:r>
              <a:rPr lang="ru-RU" sz="1800" dirty="0"/>
              <a:t>учетные записи гостя предназначены для временного доступа к компьютеру.</a:t>
            </a:r>
          </a:p>
          <a:p>
            <a:pPr>
              <a:buNone/>
            </a:pPr>
            <a:endParaRPr lang="ru-RU" dirty="0"/>
          </a:p>
        </p:txBody>
      </p:sp>
      <p:pic>
        <p:nvPicPr>
          <p:cNvPr id="4" name="Рисунок 3" descr="13600397у88_5.png"/>
          <p:cNvPicPr>
            <a:picLocks noChangeAspect="1"/>
          </p:cNvPicPr>
          <p:nvPr/>
        </p:nvPicPr>
        <p:blipFill>
          <a:blip r:embed="rId3">
            <a:clrChange>
              <a:clrFrom>
                <a:srgbClr val="FFFFFF"/>
              </a:clrFrom>
              <a:clrTo>
                <a:srgbClr val="FFFFFF">
                  <a:alpha val="0"/>
                </a:srgbClr>
              </a:clrTo>
            </a:clrChange>
          </a:blip>
          <a:stretch>
            <a:fillRect/>
          </a:stretch>
        </p:blipFill>
        <p:spPr>
          <a:xfrm>
            <a:off x="1571604" y="3571876"/>
            <a:ext cx="4149535" cy="2286016"/>
          </a:xfrm>
          <a:prstGeom prst="rect">
            <a:avLst/>
          </a:prstGeom>
        </p:spPr>
      </p:pic>
    </p:spTree>
  </p:cSld>
  <p:clrMapOvr>
    <a:masterClrMapping/>
  </p:clrMapOvr>
  <p:transition>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Заголовок 31"/>
          <p:cNvSpPr>
            <a:spLocks noGrp="1"/>
          </p:cNvSpPr>
          <p:nvPr>
            <p:ph type="title"/>
          </p:nvPr>
        </p:nvSpPr>
        <p:spPr>
          <a:xfrm>
            <a:off x="323528" y="304417"/>
            <a:ext cx="5976664" cy="817546"/>
          </a:xfrm>
        </p:spPr>
        <p:txBody>
          <a:bodyPr/>
          <a:lstStyle/>
          <a:p>
            <a:r>
              <a:rPr lang="ru-RU" dirty="0" smtClean="0"/>
              <a:t>Изучаемые вопросы:</a:t>
            </a:r>
            <a:endParaRPr lang="ru-RU" dirty="0"/>
          </a:p>
        </p:txBody>
      </p:sp>
      <p:sp>
        <p:nvSpPr>
          <p:cNvPr id="33" name="Содержимое 32"/>
          <p:cNvSpPr>
            <a:spLocks noGrp="1"/>
          </p:cNvSpPr>
          <p:nvPr>
            <p:ph idx="1"/>
          </p:nvPr>
        </p:nvSpPr>
        <p:spPr>
          <a:xfrm>
            <a:off x="457200" y="1142984"/>
            <a:ext cx="8229600" cy="5357850"/>
          </a:xfrm>
        </p:spPr>
        <p:txBody>
          <a:bodyPr/>
          <a:lstStyle/>
          <a:p>
            <a:pPr>
              <a:buFont typeface="Wingdings" pitchFamily="2" charset="2"/>
              <a:buChar char="v"/>
            </a:pPr>
            <a:r>
              <a:rPr lang="ru-RU" sz="2400" b="1" dirty="0">
                <a:hlinkClick r:id="rId3" action="ppaction://hlinksldjump"/>
              </a:rPr>
              <a:t>Резервное копирование</a:t>
            </a:r>
            <a:endParaRPr lang="ru-RU" sz="2400" b="1" dirty="0"/>
          </a:p>
          <a:p>
            <a:pPr>
              <a:buFont typeface="Wingdings" pitchFamily="2" charset="2"/>
              <a:buChar char="v"/>
            </a:pPr>
            <a:r>
              <a:rPr lang="ru-RU" sz="2400" b="1" dirty="0">
                <a:hlinkClick r:id="rId4" action="ppaction://hlinksldjump"/>
              </a:rPr>
              <a:t>Основы резервного копирования файловых ресурсов</a:t>
            </a:r>
            <a:endParaRPr lang="ru-RU" sz="2400" b="1" dirty="0"/>
          </a:p>
          <a:p>
            <a:pPr>
              <a:buFont typeface="Wingdings" pitchFamily="2" charset="2"/>
              <a:buChar char="v"/>
            </a:pPr>
            <a:r>
              <a:rPr lang="ru-RU" sz="2400" b="1" dirty="0">
                <a:hlinkClick r:id="rId5" action="ppaction://hlinksldjump"/>
              </a:rPr>
              <a:t>Типы резервного копирования файлов</a:t>
            </a:r>
            <a:endParaRPr lang="ru-RU" sz="2400" b="1" dirty="0"/>
          </a:p>
          <a:p>
            <a:pPr>
              <a:buFont typeface="Wingdings" pitchFamily="2" charset="2"/>
              <a:buChar char="v"/>
            </a:pPr>
            <a:r>
              <a:rPr lang="ru-RU" sz="2400" b="1" dirty="0">
                <a:hlinkClick r:id="rId6" action="ppaction://hlinksldjump"/>
              </a:rPr>
              <a:t>Обратные изменения</a:t>
            </a:r>
            <a:endParaRPr lang="ru-RU" sz="2400" b="1" dirty="0"/>
          </a:p>
          <a:p>
            <a:pPr>
              <a:buFont typeface="Wingdings" pitchFamily="2" charset="2"/>
              <a:buChar char="v"/>
            </a:pPr>
            <a:r>
              <a:rPr lang="ru-RU" sz="2400" b="1" dirty="0">
                <a:hlinkClick r:id="rId7" action="ppaction://hlinksldjump"/>
              </a:rPr>
              <a:t>Точки мгновенного восстановления</a:t>
            </a:r>
            <a:endParaRPr lang="ru-RU" sz="2400" b="1" dirty="0"/>
          </a:p>
          <a:p>
            <a:pPr>
              <a:buFont typeface="Wingdings" pitchFamily="2" charset="2"/>
              <a:buChar char="v"/>
            </a:pPr>
            <a:r>
              <a:rPr lang="ru-RU" sz="2400" b="1" dirty="0">
                <a:hlinkClick r:id="rId8" action="ppaction://hlinksldjump"/>
              </a:rPr>
              <a:t>Планирование архивации данных</a:t>
            </a:r>
            <a:endParaRPr lang="ru-RU" sz="2400" b="1" dirty="0"/>
          </a:p>
          <a:p>
            <a:pPr>
              <a:buFont typeface="Wingdings" pitchFamily="2" charset="2"/>
              <a:buChar char="v"/>
            </a:pPr>
            <a:r>
              <a:rPr lang="ru-RU" sz="2400" b="1" dirty="0">
                <a:hlinkClick r:id="rId9" action="ppaction://hlinksldjump"/>
              </a:rPr>
              <a:t>Выбор архивных устройств и носителей</a:t>
            </a:r>
            <a:endParaRPr lang="ru-RU" sz="2400" b="1" dirty="0"/>
          </a:p>
          <a:p>
            <a:pPr>
              <a:buFont typeface="Wingdings" pitchFamily="2" charset="2"/>
              <a:buChar char="v"/>
            </a:pPr>
            <a:r>
              <a:rPr lang="ru-RU" sz="2400" b="1" dirty="0">
                <a:hlinkClick r:id="rId10" action="ppaction://hlinksldjump"/>
              </a:rPr>
              <a:t>Хранение резервной копии</a:t>
            </a:r>
            <a:endParaRPr lang="ru-RU" sz="2400" b="1" dirty="0"/>
          </a:p>
          <a:p>
            <a:pPr>
              <a:buFont typeface="Wingdings" pitchFamily="2" charset="2"/>
              <a:buChar char="v"/>
            </a:pPr>
            <a:r>
              <a:rPr lang="ru-RU" sz="2400" b="1" dirty="0">
                <a:hlinkClick r:id="rId11" action="ppaction://hlinksldjump"/>
              </a:rPr>
              <a:t>Резервная копия состояния системы</a:t>
            </a:r>
            <a:endParaRPr lang="ru-RU" sz="2400" b="1" dirty="0"/>
          </a:p>
          <a:p>
            <a:pPr>
              <a:buFont typeface="Wingdings" pitchFamily="2" charset="2"/>
              <a:buChar char="v"/>
            </a:pPr>
            <a:r>
              <a:rPr lang="ru-RU" sz="2400" b="1" dirty="0">
                <a:hlinkClick r:id="rId12" action="ppaction://hlinksldjump"/>
              </a:rPr>
              <a:t>Учетные записи пользователей </a:t>
            </a:r>
            <a:endParaRPr lang="ru-RU" sz="2400" b="1" dirty="0"/>
          </a:p>
          <a:p>
            <a:pPr>
              <a:buFont typeface="Wingdings" pitchFamily="2" charset="2"/>
              <a:buChar char="v"/>
            </a:pPr>
            <a:r>
              <a:rPr lang="ru-RU" sz="2400" dirty="0"/>
              <a:t/>
            </a:r>
            <a:br>
              <a:rPr lang="ru-RU" sz="2400" dirty="0"/>
            </a:br>
            <a:endParaRPr lang="ru-RU" sz="2400" b="1" dirty="0"/>
          </a:p>
          <a:p>
            <a:pPr>
              <a:buFont typeface="Wingdings" pitchFamily="2" charset="2"/>
              <a:buChar char="v"/>
            </a:pPr>
            <a:endParaRPr lang="ru-RU" sz="2800" b="1" dirty="0"/>
          </a:p>
          <a:p>
            <a:pPr>
              <a:buFont typeface="Wingdings" pitchFamily="2" charset="2"/>
              <a:buChar char="v"/>
            </a:pPr>
            <a:endParaRPr lang="ru-RU" sz="2800" b="1" dirty="0"/>
          </a:p>
          <a:p>
            <a:pPr>
              <a:buFont typeface="Wingdings" pitchFamily="2" charset="2"/>
              <a:buChar char="v"/>
            </a:pPr>
            <a:endParaRPr lang="ru-RU" sz="2800" b="1" dirty="0"/>
          </a:p>
          <a:p>
            <a:pPr>
              <a:buFont typeface="Wingdings" pitchFamily="2" charset="2"/>
              <a:buChar char="v"/>
            </a:pPr>
            <a:endParaRPr lang="ru-RU" sz="2800" b="1" dirty="0"/>
          </a:p>
          <a:p>
            <a:pPr>
              <a:buFont typeface="Wingdings" pitchFamily="2" charset="2"/>
              <a:buChar char="v"/>
            </a:pPr>
            <a:endParaRPr lang="ru-RU" sz="2800" b="1" dirty="0"/>
          </a:p>
          <a:p>
            <a:pPr>
              <a:buFont typeface="Wingdings" pitchFamily="2" charset="2"/>
              <a:buChar char="v"/>
            </a:pPr>
            <a:endParaRPr lang="ru-RU" sz="2800" b="1" dirty="0"/>
          </a:p>
        </p:txBody>
      </p:sp>
    </p:spTree>
  </p:cSld>
  <p:clrMapOvr>
    <a:masterClrMapping/>
  </p:clrMapOvr>
  <p:transition>
    <p:fade thruBlk="1"/>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015996"/>
            <a:ext cx="8229600" cy="927100"/>
          </a:xfrm>
        </p:spPr>
        <p:txBody>
          <a:bodyPr/>
          <a:lstStyle/>
          <a:p>
            <a:r>
              <a:rPr lang="ru-RU" dirty="0">
                <a:hlinkClick r:id="rId2" action="ppaction://hlinksldjump"/>
              </a:rPr>
              <a:t>Преимущества записей</a:t>
            </a:r>
            <a:r>
              <a:rPr lang="ru-RU" dirty="0"/>
              <a:t/>
            </a:r>
            <a:br>
              <a:rPr lang="ru-RU" dirty="0"/>
            </a:br>
            <a:endParaRPr lang="ru-RU" dirty="0"/>
          </a:p>
        </p:txBody>
      </p:sp>
      <p:sp>
        <p:nvSpPr>
          <p:cNvPr id="3" name="Содержимое 2"/>
          <p:cNvSpPr>
            <a:spLocks noGrp="1"/>
          </p:cNvSpPr>
          <p:nvPr>
            <p:ph idx="1"/>
          </p:nvPr>
        </p:nvSpPr>
        <p:spPr>
          <a:xfrm>
            <a:off x="462532" y="1772816"/>
            <a:ext cx="8229600" cy="4525963"/>
          </a:xfrm>
        </p:spPr>
        <p:txBody>
          <a:bodyPr/>
          <a:lstStyle/>
          <a:p>
            <a:r>
              <a:rPr lang="ru-RU" sz="2800" dirty="0"/>
              <a:t>Защита от ошибочных действий</a:t>
            </a:r>
          </a:p>
          <a:p>
            <a:r>
              <a:rPr lang="ru-RU" sz="2800" dirty="0"/>
              <a:t>Конфиденциальность</a:t>
            </a:r>
          </a:p>
          <a:p>
            <a:r>
              <a:rPr lang="ru-RU" sz="2800" dirty="0"/>
              <a:t>Родительский контроль</a:t>
            </a:r>
          </a:p>
          <a:p>
            <a:r>
              <a:rPr lang="ru-RU" sz="2800" dirty="0"/>
              <a:t>Общий контроль</a:t>
            </a:r>
          </a:p>
          <a:p>
            <a:pPr>
              <a:buNone/>
            </a:pPr>
            <a:endParaRPr lang="ru-RU" sz="4400" dirty="0"/>
          </a:p>
        </p:txBody>
      </p:sp>
      <p:pic>
        <p:nvPicPr>
          <p:cNvPr id="1027" name="Picture 3" descr="C:\Documents and Settings\User\Local Settings\Temporary Internet Files\Content.IE5\2YKQAI7W\blue_shield_by_3dben-d4cly7v[1].png"/>
          <p:cNvPicPr>
            <a:picLocks noChangeAspect="1" noChangeArrowheads="1"/>
          </p:cNvPicPr>
          <p:nvPr/>
        </p:nvPicPr>
        <p:blipFill>
          <a:blip r:embed="rId3" cstate="print"/>
          <a:srcRect/>
          <a:stretch>
            <a:fillRect/>
          </a:stretch>
        </p:blipFill>
        <p:spPr bwMode="auto">
          <a:xfrm>
            <a:off x="3929058" y="2285992"/>
            <a:ext cx="3286148" cy="3286148"/>
          </a:xfrm>
          <a:prstGeom prst="rect">
            <a:avLst/>
          </a:prstGeom>
          <a:noFill/>
        </p:spPr>
      </p:pic>
    </p:spTree>
  </p:cSld>
  <p:clrMapOvr>
    <a:masterClrMapping/>
  </p:clrMapOvr>
  <p:transition>
    <p:fade thruBlk="1"/>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Домашнее задание:</a:t>
            </a:r>
            <a:endParaRPr lang="ru-RU" dirty="0"/>
          </a:p>
        </p:txBody>
      </p:sp>
      <p:sp>
        <p:nvSpPr>
          <p:cNvPr id="3" name="Объект 2"/>
          <p:cNvSpPr>
            <a:spLocks noGrp="1"/>
          </p:cNvSpPr>
          <p:nvPr>
            <p:ph idx="1"/>
          </p:nvPr>
        </p:nvSpPr>
        <p:spPr/>
        <p:txBody>
          <a:bodyPr/>
          <a:lstStyle/>
          <a:p>
            <a:pPr marL="514350" indent="-514350" algn="just">
              <a:buAutoNum type="arabicPeriod"/>
            </a:pPr>
            <a:r>
              <a:rPr lang="ru-RU" dirty="0" smtClean="0"/>
              <a:t>Законспектировать все слайды презентации свих тетрадях.</a:t>
            </a:r>
          </a:p>
          <a:p>
            <a:pPr marL="514350" indent="-514350" algn="just">
              <a:buAutoNum type="arabicPeriod"/>
            </a:pPr>
            <a:r>
              <a:rPr lang="ru-RU" dirty="0" smtClean="0"/>
              <a:t>Фото конспекта выслать мне либо на почту, либо по ватсапу.</a:t>
            </a:r>
          </a:p>
          <a:p>
            <a:pPr marL="514350" indent="-514350" algn="just">
              <a:buAutoNum type="arabicPeriod"/>
            </a:pPr>
            <a:endParaRPr lang="ru-RU" dirty="0"/>
          </a:p>
        </p:txBody>
      </p:sp>
    </p:spTree>
    <p:extLst>
      <p:ext uri="{BB962C8B-B14F-4D97-AF65-F5344CB8AC3E}">
        <p14:creationId xmlns:p14="http://schemas.microsoft.com/office/powerpoint/2010/main" val="2931506651"/>
      </p:ext>
    </p:extLst>
  </p:cSld>
  <p:clrMapOvr>
    <a:masterClrMapping/>
  </p:clrMapOvr>
  <p:transition>
    <p:fade thruBlk="1"/>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539552" y="1988840"/>
            <a:ext cx="8229600" cy="927100"/>
          </a:xfrm>
        </p:spPr>
        <p:txBody>
          <a:bodyPr/>
          <a:lstStyle/>
          <a:p>
            <a:pPr algn="ctr"/>
            <a:r>
              <a:rPr lang="ru-RU" dirty="0" smtClean="0"/>
              <a:t>Спасибо за внимание!</a:t>
            </a:r>
            <a:endParaRPr lang="ru-RU" dirty="0"/>
          </a:p>
        </p:txBody>
      </p:sp>
    </p:spTree>
    <p:extLst>
      <p:ext uri="{BB962C8B-B14F-4D97-AF65-F5344CB8AC3E}">
        <p14:creationId xmlns:p14="http://schemas.microsoft.com/office/powerpoint/2010/main" val="1451703901"/>
      </p:ext>
    </p:extLst>
  </p:cSld>
  <p:clrMapOvr>
    <a:masterClrMapping/>
  </p:clrMapOvr>
  <p:transition>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hlinkClick r:id="rId2" action="ppaction://hlinksldjump"/>
              </a:rPr>
              <a:t>Резервное копирование</a:t>
            </a:r>
            <a:endParaRPr lang="ru-RU" dirty="0"/>
          </a:p>
        </p:txBody>
      </p:sp>
      <p:sp>
        <p:nvSpPr>
          <p:cNvPr id="3" name="Объект 2"/>
          <p:cNvSpPr>
            <a:spLocks noGrp="1"/>
          </p:cNvSpPr>
          <p:nvPr>
            <p:ph idx="1"/>
          </p:nvPr>
        </p:nvSpPr>
        <p:spPr/>
        <p:txBody>
          <a:bodyPr/>
          <a:lstStyle/>
          <a:p>
            <a:pPr marL="0" indent="0">
              <a:buNone/>
            </a:pPr>
            <a:r>
              <a:rPr lang="ru-RU" sz="2400" dirty="0"/>
              <a:t>Резервное копирование (англ. </a:t>
            </a:r>
            <a:r>
              <a:rPr lang="ru-RU" sz="2400" dirty="0" err="1"/>
              <a:t>backup</a:t>
            </a:r>
            <a:r>
              <a:rPr lang="ru-RU" sz="2400" dirty="0"/>
              <a:t>) — процесс создания копии данных на носителе, предназначенном для восстановления данных в оригинальном месте их расположения в случае их повреждения или разрушения.</a:t>
            </a:r>
          </a:p>
          <a:p>
            <a:pPr marL="0" indent="0">
              <a:buNone/>
            </a:pPr>
            <a:r>
              <a:rPr lang="ru-RU" sz="2400" dirty="0"/>
              <a:t>Причины потери информации:</a:t>
            </a:r>
          </a:p>
          <a:p>
            <a:r>
              <a:rPr lang="ru-RU" sz="2400" dirty="0"/>
              <a:t>аппаратные сбои устройств;</a:t>
            </a:r>
          </a:p>
          <a:p>
            <a:r>
              <a:rPr lang="ru-RU" sz="2400" dirty="0"/>
              <a:t>действия вредоносных программ и вирусов;</a:t>
            </a:r>
          </a:p>
          <a:p>
            <a:r>
              <a:rPr lang="ru-RU" sz="2400" dirty="0"/>
              <a:t>ошибки пользователей.</a:t>
            </a:r>
          </a:p>
          <a:p>
            <a:pPr marL="0" indent="0">
              <a:buNone/>
            </a:pPr>
            <a:r>
              <a:rPr lang="ru-RU" sz="2400" dirty="0"/>
              <a:t>Наиболее часто делают резервные копии:</a:t>
            </a:r>
          </a:p>
          <a:p>
            <a:r>
              <a:rPr lang="ru-RU" sz="2400" dirty="0"/>
              <a:t>файлов с важными документами;</a:t>
            </a:r>
          </a:p>
          <a:p>
            <a:r>
              <a:rPr lang="ru-RU" sz="2400" dirty="0"/>
              <a:t>баз данных;</a:t>
            </a:r>
          </a:p>
          <a:p>
            <a:r>
              <a:rPr lang="ru-RU" sz="2400" dirty="0"/>
              <a:t>состояния операционной системы.</a:t>
            </a:r>
          </a:p>
        </p:txBody>
      </p:sp>
      <p:pic>
        <p:nvPicPr>
          <p:cNvPr id="4" name="Рисунок 3" descr="sourceimage.jpg"/>
          <p:cNvPicPr>
            <a:picLocks noChangeAspect="1"/>
          </p:cNvPicPr>
          <p:nvPr/>
        </p:nvPicPr>
        <p:blipFill>
          <a:blip r:embed="rId3" cstate="print">
            <a:clrChange>
              <a:clrFrom>
                <a:srgbClr val="FFFFFF"/>
              </a:clrFrom>
              <a:clrTo>
                <a:srgbClr val="FFFFFF">
                  <a:alpha val="0"/>
                </a:srgbClr>
              </a:clrTo>
            </a:clrChange>
          </a:blip>
          <a:stretch>
            <a:fillRect/>
          </a:stretch>
        </p:blipFill>
        <p:spPr>
          <a:xfrm>
            <a:off x="5930859" y="3983023"/>
            <a:ext cx="3213141" cy="2143140"/>
          </a:xfrm>
          <a:prstGeom prst="rect">
            <a:avLst/>
          </a:prstGeom>
        </p:spPr>
      </p:pic>
    </p:spTree>
    <p:extLst>
      <p:ext uri="{BB962C8B-B14F-4D97-AF65-F5344CB8AC3E}">
        <p14:creationId xmlns:p14="http://schemas.microsoft.com/office/powerpoint/2010/main" val="3785508894"/>
      </p:ext>
    </p:extLst>
  </p:cSld>
  <p:clrMapOvr>
    <a:masterClrMapping/>
  </p:clrMapOvr>
  <p:transition>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4000" dirty="0">
                <a:hlinkClick r:id="rId3" action="ppaction://hlinksldjump"/>
              </a:rPr>
              <a:t>Основы резервного копирования файловых ресурсов</a:t>
            </a:r>
            <a:endParaRPr lang="ru-RU" sz="4000" dirty="0"/>
          </a:p>
        </p:txBody>
      </p:sp>
      <p:sp>
        <p:nvSpPr>
          <p:cNvPr id="3" name="Объект 2"/>
          <p:cNvSpPr>
            <a:spLocks noGrp="1"/>
          </p:cNvSpPr>
          <p:nvPr>
            <p:ph idx="1"/>
          </p:nvPr>
        </p:nvSpPr>
        <p:spPr/>
        <p:txBody>
          <a:bodyPr/>
          <a:lstStyle/>
          <a:p>
            <a:pPr marL="0" indent="0">
              <a:buNone/>
            </a:pPr>
            <a:r>
              <a:rPr lang="ru-RU" sz="2400" dirty="0"/>
              <a:t>В практически любой файловой системы существуют механизмы облегчающие резервное копирование.</a:t>
            </a:r>
          </a:p>
          <a:p>
            <a:pPr marL="0" indent="0">
              <a:buNone/>
            </a:pPr>
            <a:r>
              <a:rPr lang="ru-RU" sz="2400" dirty="0"/>
              <a:t>При резервном копировании файлов используются их свойства – атрибуты. Наиболее часто используется атрибут, хранящий дату и время последнего изменения файла, а также (характерно для ОС семейства </a:t>
            </a:r>
            <a:r>
              <a:rPr lang="en-US" sz="2400" dirty="0"/>
              <a:t>Windows</a:t>
            </a:r>
            <a:r>
              <a:rPr lang="ru-RU" sz="2400" dirty="0"/>
              <a:t>)</a:t>
            </a:r>
            <a:r>
              <a:rPr lang="en-US" sz="2400" dirty="0"/>
              <a:t> </a:t>
            </a:r>
            <a:r>
              <a:rPr lang="ru-RU" sz="2400" dirty="0"/>
              <a:t>специальный атрибут «Архивный».</a:t>
            </a:r>
          </a:p>
          <a:p>
            <a:pPr marL="0" indent="0">
              <a:buNone/>
            </a:pPr>
            <a:r>
              <a:rPr lang="ru-RU" sz="2400" dirty="0"/>
              <a:t>При любом изменении файла дата последнего изменения меняется на текущую, и для файла устанавливается атрибут «Архивный».</a:t>
            </a:r>
          </a:p>
          <a:p>
            <a:pPr marL="0" indent="0">
              <a:buNone/>
            </a:pPr>
            <a:r>
              <a:rPr lang="ru-RU" sz="2400" dirty="0"/>
              <a:t>Для резервного копирования используют специальное ПО, часто встроенное поставляемое с ОС.</a:t>
            </a:r>
          </a:p>
        </p:txBody>
      </p:sp>
    </p:spTree>
    <p:extLst>
      <p:ext uri="{BB962C8B-B14F-4D97-AF65-F5344CB8AC3E}">
        <p14:creationId xmlns:p14="http://schemas.microsoft.com/office/powerpoint/2010/main" val="2246965393"/>
      </p:ext>
    </p:extLst>
  </p:cSld>
  <p:clrMapOvr>
    <a:masterClrMapping/>
  </p:clrMapOvr>
  <p:transition>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1560" y="644512"/>
            <a:ext cx="8229600" cy="927100"/>
          </a:xfrm>
        </p:spPr>
        <p:txBody>
          <a:bodyPr/>
          <a:lstStyle/>
          <a:p>
            <a:r>
              <a:rPr lang="ru-RU" dirty="0">
                <a:solidFill>
                  <a:schemeClr val="bg1">
                    <a:lumMod val="25000"/>
                  </a:schemeClr>
                </a:solidFill>
                <a:hlinkClick r:id="rId2" action="ppaction://hlinksldjump"/>
              </a:rPr>
              <a:t>Типы резервного копирования файлов</a:t>
            </a:r>
            <a:endParaRPr lang="ru-RU" dirty="0">
              <a:solidFill>
                <a:schemeClr val="bg1">
                  <a:lumMod val="25000"/>
                </a:schemeClr>
              </a:solidFill>
            </a:endParaRPr>
          </a:p>
        </p:txBody>
      </p:sp>
      <p:sp>
        <p:nvSpPr>
          <p:cNvPr id="3" name="Объект 2"/>
          <p:cNvSpPr>
            <a:spLocks noGrp="1"/>
          </p:cNvSpPr>
          <p:nvPr>
            <p:ph idx="1"/>
          </p:nvPr>
        </p:nvSpPr>
        <p:spPr>
          <a:xfrm>
            <a:off x="611560" y="2284398"/>
            <a:ext cx="5572164" cy="4000528"/>
          </a:xfrm>
        </p:spPr>
        <p:txBody>
          <a:bodyPr/>
          <a:lstStyle/>
          <a:p>
            <a:r>
              <a:rPr lang="ru-RU" sz="3600" dirty="0">
                <a:hlinkClick r:id="rId3" action="ppaction://hlinksldjump"/>
              </a:rPr>
              <a:t>Нормальный</a:t>
            </a:r>
            <a:endParaRPr lang="ru-RU" sz="3600" dirty="0"/>
          </a:p>
          <a:p>
            <a:r>
              <a:rPr lang="ru-RU" sz="3600" dirty="0">
                <a:hlinkClick r:id="rId4" action="ppaction://hlinksldjump"/>
              </a:rPr>
              <a:t>Добавочный</a:t>
            </a:r>
            <a:endParaRPr lang="ru-RU" sz="3600" dirty="0"/>
          </a:p>
          <a:p>
            <a:r>
              <a:rPr lang="ru-RU" sz="3600" dirty="0">
                <a:hlinkClick r:id="rId5" action="ppaction://hlinksldjump"/>
              </a:rPr>
              <a:t>Разностный</a:t>
            </a:r>
            <a:endParaRPr lang="ru-RU" sz="3600" dirty="0"/>
          </a:p>
          <a:p>
            <a:r>
              <a:rPr lang="ru-RU" sz="3600" dirty="0">
                <a:hlinkClick r:id="rId6" action="ppaction://hlinksldjump"/>
              </a:rPr>
              <a:t>Зеркальное копирование</a:t>
            </a:r>
            <a:endParaRPr lang="ru-RU" sz="3600" dirty="0"/>
          </a:p>
        </p:txBody>
      </p:sp>
      <p:pic>
        <p:nvPicPr>
          <p:cNvPr id="1026" name="Picture 2"/>
          <p:cNvPicPr>
            <a:picLocks noChangeAspect="1" noChangeArrowheads="1"/>
          </p:cNvPicPr>
          <p:nvPr/>
        </p:nvPicPr>
        <p:blipFill>
          <a:blip r:embed="rId7">
            <a:clrChange>
              <a:clrFrom>
                <a:srgbClr val="FFFFFF"/>
              </a:clrFrom>
              <a:clrTo>
                <a:srgbClr val="FFFFFF">
                  <a:alpha val="0"/>
                </a:srgbClr>
              </a:clrTo>
            </a:clrChange>
          </a:blip>
          <a:srcRect/>
          <a:stretch>
            <a:fillRect/>
          </a:stretch>
        </p:blipFill>
        <p:spPr bwMode="auto">
          <a:xfrm>
            <a:off x="5000628" y="1357298"/>
            <a:ext cx="3228975" cy="2409825"/>
          </a:xfrm>
          <a:prstGeom prst="rect">
            <a:avLst/>
          </a:prstGeom>
          <a:noFill/>
          <a:ln w="9525">
            <a:noFill/>
            <a:miter lim="800000"/>
            <a:headEnd/>
            <a:tailEnd/>
          </a:ln>
          <a:effectLst/>
        </p:spPr>
      </p:pic>
      <p:pic>
        <p:nvPicPr>
          <p:cNvPr id="5" name="Picture 2" descr="http://img.cliparto.com/pic/s/201116/3371464-green-house-icon.jpg">
            <a:hlinkClick r:id="rId2" action="ppaction://hlinksldjump"/>
          </p:cNvPr>
          <p:cNvPicPr>
            <a:picLocks noChangeAspect="1" noChangeArrowheads="1"/>
          </p:cNvPicPr>
          <p:nvPr/>
        </p:nvPicPr>
        <p:blipFill>
          <a:blip r:embed="rId8">
            <a:clrChange>
              <a:clrFrom>
                <a:srgbClr val="FFFFFF"/>
              </a:clrFrom>
              <a:clrTo>
                <a:srgbClr val="FFFFFF">
                  <a:alpha val="0"/>
                </a:srgbClr>
              </a:clrTo>
            </a:clrChange>
          </a:blip>
          <a:srcRect/>
          <a:stretch>
            <a:fillRect/>
          </a:stretch>
        </p:blipFill>
        <p:spPr bwMode="auto">
          <a:xfrm>
            <a:off x="8191500" y="5905500"/>
            <a:ext cx="952500" cy="952500"/>
          </a:xfrm>
          <a:prstGeom prst="rect">
            <a:avLst/>
          </a:prstGeom>
          <a:noFill/>
        </p:spPr>
      </p:pic>
    </p:spTree>
    <p:extLst>
      <p:ext uri="{BB962C8B-B14F-4D97-AF65-F5344CB8AC3E}">
        <p14:creationId xmlns:p14="http://schemas.microsoft.com/office/powerpoint/2010/main" val="3663009593"/>
      </p:ext>
    </p:extLst>
  </p:cSld>
  <p:clrMapOvr>
    <a:masterClrMapping/>
  </p:clrMapOvr>
  <p:transition>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hlinkClick r:id="rId2" action="ppaction://hlinksldjump"/>
              </a:rPr>
              <a:t>Нормальный (</a:t>
            </a:r>
            <a:r>
              <a:rPr lang="en-US" dirty="0">
                <a:hlinkClick r:id="rId2" action="ppaction://hlinksldjump"/>
              </a:rPr>
              <a:t>normal</a:t>
            </a:r>
            <a:r>
              <a:rPr lang="ru-RU" dirty="0">
                <a:hlinkClick r:id="rId2" action="ppaction://hlinksldjump"/>
              </a:rPr>
              <a:t>)</a:t>
            </a:r>
            <a:endParaRPr lang="ru-RU" dirty="0"/>
          </a:p>
        </p:txBody>
      </p:sp>
      <p:sp>
        <p:nvSpPr>
          <p:cNvPr id="3" name="Объект 2"/>
          <p:cNvSpPr>
            <a:spLocks noGrp="1"/>
          </p:cNvSpPr>
          <p:nvPr>
            <p:ph idx="1"/>
          </p:nvPr>
        </p:nvSpPr>
        <p:spPr>
          <a:xfrm>
            <a:off x="857224" y="1785926"/>
            <a:ext cx="7000924" cy="4525963"/>
          </a:xfrm>
        </p:spPr>
        <p:txBody>
          <a:bodyPr/>
          <a:lstStyle/>
          <a:p>
            <a:pPr marL="0" indent="0">
              <a:spcBef>
                <a:spcPts val="0"/>
              </a:spcBef>
              <a:spcAft>
                <a:spcPts val="1200"/>
              </a:spcAft>
              <a:buFont typeface="Arial" pitchFamily="34" charset="0"/>
              <a:buChar char="•"/>
            </a:pPr>
            <a:r>
              <a:rPr lang="ru-RU" sz="2400" dirty="0"/>
              <a:t>Архивируются все файлы, отмеченные для архивации. </a:t>
            </a:r>
            <a:br>
              <a:rPr lang="ru-RU" sz="2400" dirty="0"/>
            </a:br>
            <a:r>
              <a:rPr lang="ru-RU" sz="2400" dirty="0"/>
              <a:t>В </a:t>
            </a:r>
            <a:r>
              <a:rPr lang="en-US" sz="2400" dirty="0"/>
              <a:t>Windows </a:t>
            </a:r>
            <a:r>
              <a:rPr lang="ru-RU" sz="2400" dirty="0"/>
              <a:t>при этом у всех заархивированных файлов очищается атрибут «архивный». </a:t>
            </a:r>
          </a:p>
          <a:p>
            <a:pPr marL="0" indent="0">
              <a:spcBef>
                <a:spcPts val="0"/>
              </a:spcBef>
              <a:spcAft>
                <a:spcPts val="1200"/>
              </a:spcAft>
              <a:buFont typeface="Arial" pitchFamily="34" charset="0"/>
              <a:buChar char="•"/>
            </a:pPr>
            <a:r>
              <a:rPr lang="ru-RU" sz="2400" dirty="0"/>
              <a:t> необходим для создания полных резервных копий каких-либо больших файловых ресурсов. В компании или организации имеются достаточные ресурсы, то можно ежедневно осуществлять полное архивирование данных.</a:t>
            </a:r>
          </a:p>
          <a:p>
            <a:pPr marL="0" indent="0">
              <a:spcBef>
                <a:spcPts val="0"/>
              </a:spcBef>
              <a:spcAft>
                <a:spcPts val="1200"/>
              </a:spcAft>
              <a:buFont typeface="Arial" pitchFamily="34" charset="0"/>
              <a:buChar char="•"/>
            </a:pPr>
            <a:r>
              <a:rPr lang="ru-RU" sz="2400" dirty="0"/>
              <a:t>Для восстановления информации на момент нормального копирования достаточно восстановить последний сделанный архив.</a:t>
            </a:r>
          </a:p>
        </p:txBody>
      </p:sp>
    </p:spTree>
    <p:extLst>
      <p:ext uri="{BB962C8B-B14F-4D97-AF65-F5344CB8AC3E}">
        <p14:creationId xmlns:p14="http://schemas.microsoft.com/office/powerpoint/2010/main" val="44229942"/>
      </p:ext>
    </p:extLst>
  </p:cSld>
  <p:clrMapOvr>
    <a:masterClrMapping/>
  </p:clrMapOvr>
  <p:transition>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hlinkClick r:id="rId2" action="ppaction://hlinksldjump"/>
              </a:rPr>
              <a:t>Добавочный (</a:t>
            </a:r>
            <a:r>
              <a:rPr lang="en-US" dirty="0">
                <a:hlinkClick r:id="rId2" action="ppaction://hlinksldjump"/>
              </a:rPr>
              <a:t>Incremental</a:t>
            </a:r>
            <a:r>
              <a:rPr lang="ru-RU" dirty="0">
                <a:hlinkClick r:id="rId2" action="ppaction://hlinksldjump"/>
              </a:rPr>
              <a:t>)</a:t>
            </a:r>
            <a:endParaRPr lang="ru-RU" dirty="0"/>
          </a:p>
        </p:txBody>
      </p:sp>
      <p:sp>
        <p:nvSpPr>
          <p:cNvPr id="3" name="Объект 2"/>
          <p:cNvSpPr>
            <a:spLocks noGrp="1"/>
          </p:cNvSpPr>
          <p:nvPr>
            <p:ph idx="1"/>
          </p:nvPr>
        </p:nvSpPr>
        <p:spPr>
          <a:xfrm>
            <a:off x="755576" y="1785926"/>
            <a:ext cx="7488832" cy="3971939"/>
          </a:xfrm>
        </p:spPr>
        <p:txBody>
          <a:bodyPr/>
          <a:lstStyle/>
          <a:p>
            <a:pPr marL="0" indent="0">
              <a:spcBef>
                <a:spcPts val="0"/>
              </a:spcBef>
              <a:spcAft>
                <a:spcPts val="1200"/>
              </a:spcAft>
              <a:buFont typeface="Arial" pitchFamily="34" charset="0"/>
              <a:buChar char="•"/>
            </a:pPr>
            <a:r>
              <a:rPr lang="ru-RU" sz="2400" dirty="0"/>
              <a:t>Из файлов, отмеченных для архивирования, архивируются файлы, измененный с момента последнего по времени добавочного или нормального копирования (для </a:t>
            </a:r>
            <a:r>
              <a:rPr lang="en-US" sz="2400" dirty="0"/>
              <a:t>Windows – </a:t>
            </a:r>
            <a:r>
              <a:rPr lang="ru-RU" sz="2400" dirty="0"/>
              <a:t>те, которые имеют атрибут «архивный», при этом данный атрибут очищается).</a:t>
            </a:r>
          </a:p>
          <a:p>
            <a:pPr marL="0" indent="0">
              <a:spcBef>
                <a:spcPts val="0"/>
              </a:spcBef>
              <a:spcAft>
                <a:spcPts val="1200"/>
              </a:spcAft>
              <a:buFont typeface="Arial" pitchFamily="34" charset="0"/>
              <a:buChar char="•"/>
            </a:pPr>
            <a:r>
              <a:rPr lang="ru-RU" sz="2400" dirty="0"/>
              <a:t>В случае утери информации для восстановления данных потребуется сначала восстановить данные из последней Нормальной копии, а затем последовательно из всех Добавочных копий, созданных после Нормальной.</a:t>
            </a:r>
          </a:p>
        </p:txBody>
      </p:sp>
    </p:spTree>
    <p:extLst>
      <p:ext uri="{BB962C8B-B14F-4D97-AF65-F5344CB8AC3E}">
        <p14:creationId xmlns:p14="http://schemas.microsoft.com/office/powerpoint/2010/main" val="2944967000"/>
      </p:ext>
    </p:extLst>
  </p:cSld>
  <p:clrMapOvr>
    <a:masterClrMapping/>
  </p:clrMapOvr>
  <p:transition>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hlinkClick r:id="rId2" action="ppaction://hlinksldjump"/>
              </a:rPr>
              <a:t>Разностный (</a:t>
            </a:r>
            <a:r>
              <a:rPr lang="en-US" dirty="0">
                <a:hlinkClick r:id="rId2" action="ppaction://hlinksldjump"/>
              </a:rPr>
              <a:t>Differential)</a:t>
            </a:r>
            <a:endParaRPr lang="ru-RU" dirty="0"/>
          </a:p>
        </p:txBody>
      </p:sp>
      <p:sp>
        <p:nvSpPr>
          <p:cNvPr id="3" name="Объект 2"/>
          <p:cNvSpPr>
            <a:spLocks noGrp="1"/>
          </p:cNvSpPr>
          <p:nvPr>
            <p:ph idx="1"/>
          </p:nvPr>
        </p:nvSpPr>
        <p:spPr>
          <a:xfrm>
            <a:off x="395536" y="1571612"/>
            <a:ext cx="8291264" cy="3543312"/>
          </a:xfrm>
        </p:spPr>
        <p:txBody>
          <a:bodyPr/>
          <a:lstStyle/>
          <a:p>
            <a:pPr marL="0" indent="0">
              <a:spcBef>
                <a:spcPts val="0"/>
              </a:spcBef>
              <a:spcAft>
                <a:spcPts val="1200"/>
              </a:spcAft>
              <a:buFont typeface="Arial" pitchFamily="34" charset="0"/>
              <a:buChar char="•"/>
            </a:pPr>
            <a:r>
              <a:rPr lang="ru-RU" sz="2400" dirty="0"/>
              <a:t>Из файлов, отмеченных для архивирования, архивируются только те, которые были изменены с момента последнего нормального архива (для </a:t>
            </a:r>
            <a:r>
              <a:rPr lang="en-US" sz="2400" dirty="0"/>
              <a:t>Windows – </a:t>
            </a:r>
            <a:r>
              <a:rPr lang="ru-RU" sz="2400" dirty="0"/>
              <a:t>имеют атрибут архивный</a:t>
            </a:r>
            <a:r>
              <a:rPr lang="en-US" sz="2400" dirty="0"/>
              <a:t>, </a:t>
            </a:r>
            <a:r>
              <a:rPr lang="ru-RU" sz="2400" dirty="0"/>
              <a:t>при этом после копирования атрибут не сбрасывается). Использование Обычного и Разностного архивирования позволяет сэкономить пространство на носителях с резервными копиями и ускорить процесс создания ежедневных копий. </a:t>
            </a:r>
          </a:p>
          <a:p>
            <a:pPr marL="0" indent="0">
              <a:spcBef>
                <a:spcPts val="0"/>
              </a:spcBef>
              <a:spcAft>
                <a:spcPts val="1200"/>
              </a:spcAft>
              <a:buFont typeface="Arial" pitchFamily="34" charset="0"/>
              <a:buChar char="•"/>
            </a:pPr>
            <a:r>
              <a:rPr lang="ru-RU" sz="2400" dirty="0"/>
              <a:t>В случае утери информации требуется выполнения двух операций восстановления — сначала восстановление Нормальной копии, а затем из последней Разностной резервной копии.</a:t>
            </a:r>
          </a:p>
        </p:txBody>
      </p:sp>
    </p:spTree>
    <p:extLst>
      <p:ext uri="{BB962C8B-B14F-4D97-AF65-F5344CB8AC3E}">
        <p14:creationId xmlns:p14="http://schemas.microsoft.com/office/powerpoint/2010/main" val="1946688176"/>
      </p:ext>
    </p:extLst>
  </p:cSld>
  <p:clrMapOvr>
    <a:masterClrMapping/>
  </p:clrMapOvr>
  <p:transition>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620688"/>
            <a:ext cx="8229600" cy="927100"/>
          </a:xfrm>
        </p:spPr>
        <p:txBody>
          <a:bodyPr/>
          <a:lstStyle/>
          <a:p>
            <a:r>
              <a:rPr lang="ru-RU" dirty="0">
                <a:hlinkClick r:id="rId2" action="ppaction://hlinksldjump"/>
              </a:rPr>
              <a:t>Зеркальное копирование (</a:t>
            </a:r>
            <a:r>
              <a:rPr lang="en-US" dirty="0">
                <a:hlinkClick r:id="rId2" action="ppaction://hlinksldjump"/>
              </a:rPr>
              <a:t>Copy</a:t>
            </a:r>
            <a:r>
              <a:rPr lang="ru-RU" dirty="0">
                <a:hlinkClick r:id="rId2" action="ppaction://hlinksldjump"/>
              </a:rPr>
              <a:t>)</a:t>
            </a:r>
            <a:endParaRPr lang="ru-RU" dirty="0"/>
          </a:p>
        </p:txBody>
      </p:sp>
      <p:sp>
        <p:nvSpPr>
          <p:cNvPr id="3" name="Объект 2"/>
          <p:cNvSpPr>
            <a:spLocks noGrp="1"/>
          </p:cNvSpPr>
          <p:nvPr>
            <p:ph idx="1"/>
          </p:nvPr>
        </p:nvSpPr>
        <p:spPr>
          <a:xfrm>
            <a:off x="1285852" y="1785926"/>
            <a:ext cx="7102572" cy="3543312"/>
          </a:xfrm>
        </p:spPr>
        <p:txBody>
          <a:bodyPr/>
          <a:lstStyle/>
          <a:p>
            <a:pPr marL="0" indent="0">
              <a:spcBef>
                <a:spcPts val="0"/>
              </a:spcBef>
              <a:spcAft>
                <a:spcPts val="1200"/>
              </a:spcAft>
              <a:buFont typeface="Arial" pitchFamily="34" charset="0"/>
              <a:buChar char="•"/>
            </a:pPr>
            <a:r>
              <a:rPr lang="ru-RU" sz="2400" dirty="0"/>
              <a:t>Архивируются все файлы, отмеченные для архивации, вне зависимости от атрибутов и без их изменения. В </a:t>
            </a:r>
            <a:r>
              <a:rPr lang="en-US" sz="2400" dirty="0"/>
              <a:t>Windows </a:t>
            </a:r>
            <a:r>
              <a:rPr lang="ru-RU" sz="2400" dirty="0"/>
              <a:t>при этом у всех заархивированных файлов не очищается атрибут «архивный». </a:t>
            </a:r>
          </a:p>
          <a:p>
            <a:pPr marL="0" indent="0">
              <a:spcBef>
                <a:spcPts val="0"/>
              </a:spcBef>
              <a:spcAft>
                <a:spcPts val="1200"/>
              </a:spcAft>
              <a:buFont typeface="Arial" pitchFamily="34" charset="0"/>
              <a:buChar char="•"/>
            </a:pPr>
            <a:r>
              <a:rPr lang="ru-RU" sz="2400" dirty="0"/>
              <a:t>Данный вид архивирования необходим для создания полных резервных копий каких-либо больших файловых ресурсов. Для восстановления информации на момент Зеркального копирования достаточно восстановить последний сделанный архив, при этом план резервного копирование не меняется.</a:t>
            </a:r>
          </a:p>
          <a:p>
            <a:pPr marL="0" indent="0">
              <a:buNone/>
            </a:pPr>
            <a:endParaRPr lang="ru-RU" dirty="0"/>
          </a:p>
        </p:txBody>
      </p:sp>
    </p:spTree>
    <p:extLst>
      <p:ext uri="{BB962C8B-B14F-4D97-AF65-F5344CB8AC3E}">
        <p14:creationId xmlns:p14="http://schemas.microsoft.com/office/powerpoint/2010/main" val="1027115723"/>
      </p:ext>
    </p:extLst>
  </p:cSld>
  <p:clrMapOvr>
    <a:masterClrMapping/>
  </p:clrMapOvr>
  <p:transition>
    <p:fade thruBlk="1"/>
  </p:transition>
</p:sld>
</file>

<file path=ppt/theme/theme1.xml><?xml version="1.0" encoding="utf-8"?>
<a:theme xmlns:a="http://schemas.openxmlformats.org/drawingml/2006/main" name="580TGp_general_light">
  <a:themeElements>
    <a:clrScheme name="Default Design 3">
      <a:dk1>
        <a:srgbClr val="000000"/>
      </a:dk1>
      <a:lt1>
        <a:srgbClr val="FEE9DE"/>
      </a:lt1>
      <a:dk2>
        <a:srgbClr val="000066"/>
      </a:dk2>
      <a:lt2>
        <a:srgbClr val="808080"/>
      </a:lt2>
      <a:accent1>
        <a:srgbClr val="5CB1FE"/>
      </a:accent1>
      <a:accent2>
        <a:srgbClr val="FF7575"/>
      </a:accent2>
      <a:accent3>
        <a:srgbClr val="FEF2EC"/>
      </a:accent3>
      <a:accent4>
        <a:srgbClr val="000000"/>
      </a:accent4>
      <a:accent5>
        <a:srgbClr val="B5D5FE"/>
      </a:accent5>
      <a:accent6>
        <a:srgbClr val="E76969"/>
      </a:accent6>
      <a:hlink>
        <a:srgbClr val="FFC319"/>
      </a:hlink>
      <a:folHlink>
        <a:srgbClr val="A8D02A"/>
      </a:folHlink>
    </a:clrScheme>
    <a:fontScheme name="Default Design">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DF58D"/>
        </a:lt1>
        <a:dk2>
          <a:srgbClr val="CC3300"/>
        </a:dk2>
        <a:lt2>
          <a:srgbClr val="808080"/>
        </a:lt2>
        <a:accent1>
          <a:srgbClr val="FF6161"/>
        </a:accent1>
        <a:accent2>
          <a:srgbClr val="FFC319"/>
        </a:accent2>
        <a:accent3>
          <a:srgbClr val="FEF9C5"/>
        </a:accent3>
        <a:accent4>
          <a:srgbClr val="000000"/>
        </a:accent4>
        <a:accent5>
          <a:srgbClr val="FFB7B7"/>
        </a:accent5>
        <a:accent6>
          <a:srgbClr val="E7B016"/>
        </a:accent6>
        <a:hlink>
          <a:srgbClr val="A8D02A"/>
        </a:hlink>
        <a:folHlink>
          <a:srgbClr val="5CB1FE"/>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E1F4D8"/>
        </a:lt1>
        <a:dk2>
          <a:srgbClr val="003366"/>
        </a:dk2>
        <a:lt2>
          <a:srgbClr val="808080"/>
        </a:lt2>
        <a:accent1>
          <a:srgbClr val="FFC319"/>
        </a:accent1>
        <a:accent2>
          <a:srgbClr val="A8D02A"/>
        </a:accent2>
        <a:accent3>
          <a:srgbClr val="EEF8E9"/>
        </a:accent3>
        <a:accent4>
          <a:srgbClr val="000000"/>
        </a:accent4>
        <a:accent5>
          <a:srgbClr val="FFDEAB"/>
        </a:accent5>
        <a:accent6>
          <a:srgbClr val="98BC25"/>
        </a:accent6>
        <a:hlink>
          <a:srgbClr val="5CB1FE"/>
        </a:hlink>
        <a:folHlink>
          <a:srgbClr val="FF6161"/>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EE9DE"/>
        </a:lt1>
        <a:dk2>
          <a:srgbClr val="000066"/>
        </a:dk2>
        <a:lt2>
          <a:srgbClr val="808080"/>
        </a:lt2>
        <a:accent1>
          <a:srgbClr val="5CB1FE"/>
        </a:accent1>
        <a:accent2>
          <a:srgbClr val="FF7575"/>
        </a:accent2>
        <a:accent3>
          <a:srgbClr val="FEF2EC"/>
        </a:accent3>
        <a:accent4>
          <a:srgbClr val="000000"/>
        </a:accent4>
        <a:accent5>
          <a:srgbClr val="B5D5FE"/>
        </a:accent5>
        <a:accent6>
          <a:srgbClr val="E76969"/>
        </a:accent6>
        <a:hlink>
          <a:srgbClr val="FFC319"/>
        </a:hlink>
        <a:folHlink>
          <a:srgbClr val="A8D02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Тема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1750</TotalTime>
  <Words>1334</Words>
  <Application>Microsoft Office PowerPoint</Application>
  <PresentationFormat>Экран (4:3)</PresentationFormat>
  <Paragraphs>130</Paragraphs>
  <Slides>22</Slides>
  <Notes>3</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22</vt:i4>
      </vt:variant>
    </vt:vector>
  </HeadingPairs>
  <TitlesOfParts>
    <vt:vector size="26" baseType="lpstr">
      <vt:lpstr>Arial</vt:lpstr>
      <vt:lpstr>Times New Roman</vt:lpstr>
      <vt:lpstr>Wingdings</vt:lpstr>
      <vt:lpstr>580TGp_general_light</vt:lpstr>
      <vt:lpstr> Резервное копирование и восстановление данных</vt:lpstr>
      <vt:lpstr>Изучаемые вопросы:</vt:lpstr>
      <vt:lpstr>Резервное копирование</vt:lpstr>
      <vt:lpstr>Основы резервного копирования файловых ресурсов</vt:lpstr>
      <vt:lpstr>Типы резервного копирования файлов</vt:lpstr>
      <vt:lpstr>Нормальный (normal)</vt:lpstr>
      <vt:lpstr>Добавочный (Incremental)</vt:lpstr>
      <vt:lpstr>Разностный (Differential)</vt:lpstr>
      <vt:lpstr>Зеркальное копирование (Copy)</vt:lpstr>
      <vt:lpstr>Обратные изменения  (reverse delta)</vt:lpstr>
      <vt:lpstr>Точки мгновенного восстановления</vt:lpstr>
      <vt:lpstr>Планирование архивации данных</vt:lpstr>
      <vt:lpstr>Выбор архивных устройств и носителей</vt:lpstr>
      <vt:lpstr>Хранение резервной копии</vt:lpstr>
      <vt:lpstr>Резервная копия состояния системы</vt:lpstr>
      <vt:lpstr>Учетные записи пользователей </vt:lpstr>
      <vt:lpstr> Учетная запись </vt:lpstr>
      <vt:lpstr>Применение учетной записи </vt:lpstr>
      <vt:lpstr>Типы учетных записей </vt:lpstr>
      <vt:lpstr>Преимущества записей </vt:lpstr>
      <vt:lpstr>Домашнее задание:</vt:lpstr>
      <vt:lpstr>Спасибо за внимание!</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Сетевое администрирование Лекция 1. Введение в сетевое администрирование</dc:title>
  <dc:creator>Эрман М.А.</dc:creator>
  <cp:lastModifiedBy>камаля</cp:lastModifiedBy>
  <cp:revision>163</cp:revision>
  <dcterms:created xsi:type="dcterms:W3CDTF">2010-09-10T11:58:20Z</dcterms:created>
  <dcterms:modified xsi:type="dcterms:W3CDTF">2020-05-15T11:44:59Z</dcterms:modified>
</cp:coreProperties>
</file>